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972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0324031" y="3959452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2016352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x2259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62482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Greenlake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Condominiums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$69,000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16004646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x4719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1260" y="2125115"/>
              <a:ext cx="174016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Foxbank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Moncks Corner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$216,000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16004476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x2439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Shadowmoss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16004177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1" y="2129046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5824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4909004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x2779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fi-FI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Hanahan Plantation</a:t>
              </a:r>
            </a:p>
            <a:p>
              <a:pPr algn="ctr"/>
              <a:r>
                <a:rPr lang="fi-FI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Hanahan</a:t>
              </a:r>
            </a:p>
            <a:p>
              <a:pPr algn="ctr"/>
              <a:r>
                <a:rPr lang="fi-FI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$205,000</a:t>
              </a:r>
            </a:p>
            <a:p>
              <a:pPr algn="ctr"/>
              <a:r>
                <a:rPr lang="fi-FI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16003629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x2689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1260" y="4994291"/>
              <a:ext cx="174016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 Place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$115,000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16004417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x3569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86401" y="4994291"/>
              <a:ext cx="17520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Bolton's Landing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16003499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456" y="4998774"/>
              <a:ext cx="1278493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3319" y="4996828"/>
              <a:ext cx="1277940" cy="851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96088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7801656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x3609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1950" y="7814748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Eagle Nest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$235,000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16003839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x3059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851529" y="7814748"/>
              <a:ext cx="174989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Liberty Hall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16004225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x3659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70413" y="7814748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Cameron Terrace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16003835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177" y="7816916"/>
              <a:ext cx="1279048" cy="852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765" y="7816916"/>
              <a:ext cx="1279048" cy="852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4561" y="7819047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10575910" y="5971553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5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5188034" y="5650464"/>
            <a:ext cx="1551977" cy="1194173"/>
            <a:chOff x="2342160" y="4397790"/>
            <a:chExt cx="1551977" cy="1194173"/>
          </a:xfrm>
        </p:grpSpPr>
        <p:sp>
          <p:nvSpPr>
            <p:cNvPr id="73" name="Diagonal Stripe 7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25024" y="2768227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106448" y="7839580"/>
            <a:ext cx="1551977" cy="1194173"/>
            <a:chOff x="2342160" y="4397790"/>
            <a:chExt cx="1551977" cy="1194173"/>
          </a:xfrm>
        </p:grpSpPr>
        <p:sp>
          <p:nvSpPr>
            <p:cNvPr id="88" name="Diagonal Stripe 8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91" name="Rectangle 90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94" name="Group 93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5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6" name="Rectangle 95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1941053" y="5661234"/>
            <a:ext cx="1551977" cy="1194173"/>
            <a:chOff x="2342160" y="4397790"/>
            <a:chExt cx="1551977" cy="1194173"/>
          </a:xfrm>
        </p:grpSpPr>
        <p:sp>
          <p:nvSpPr>
            <p:cNvPr id="98" name="Diagonal Stripe 9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412365" y="5650464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8412664" y="8550583"/>
            <a:ext cx="1551977" cy="1194173"/>
            <a:chOff x="2342160" y="4397790"/>
            <a:chExt cx="1551977" cy="1194173"/>
          </a:xfrm>
        </p:grpSpPr>
        <p:sp>
          <p:nvSpPr>
            <p:cNvPr id="80" name="Diagonal Stripe 7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228</Words>
  <Application>Microsoft Office PowerPoint</Application>
  <PresentationFormat>Custom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64</cp:revision>
  <dcterms:created xsi:type="dcterms:W3CDTF">2006-08-16T00:00:00Z</dcterms:created>
  <dcterms:modified xsi:type="dcterms:W3CDTF">2016-02-26T14:16:57Z</dcterms:modified>
</cp:coreProperties>
</file>