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160" y="41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875"/>
            <a:ext cx="7772400" cy="61912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3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7467600" cy="9677400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47650" y="8305800"/>
            <a:ext cx="7200900" cy="142919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43125" y="8332730"/>
            <a:ext cx="3800475" cy="14388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Tammie Phillips, Polly 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Ashley Towns</a:t>
            </a:r>
            <a:r>
              <a:rPr lang="en-US" sz="105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Katie 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McClure and Steve Baller</a:t>
            </a:r>
          </a:p>
          <a:p>
            <a:pPr algn="ctr"/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8385396"/>
            <a:ext cx="1838324" cy="129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01" y="8385396"/>
            <a:ext cx="1520199" cy="96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871201" y="9372600"/>
            <a:ext cx="1520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info@chucktownhomes.com</a:t>
            </a:r>
          </a:p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www.chucktownhomes.com</a:t>
            </a: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1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1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x3409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051493" y="5977246"/>
            <a:ext cx="16823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Mira Vista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15005036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62400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x2299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17476" y="5977246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Indian Springs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145,000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15005376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962400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x2029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17476" y="3554849"/>
            <a:ext cx="16739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Legend Oaks Plantation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Summerville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$135,900 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15004878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5275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x2199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51495" y="3554849"/>
            <a:ext cx="16727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Harrison Acres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325,000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15004698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95276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x2509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51494" y="1155554"/>
            <a:ext cx="1672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Summertrees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Johns Island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$225,000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15004061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962400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x3149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17476" y="1155554"/>
            <a:ext cx="16739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Berkeley Country Club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Moncks Corner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$135,000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MLS#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15004063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8001000" y="54271"/>
            <a:ext cx="1542452" cy="1194173"/>
            <a:chOff x="3791548" y="3467100"/>
            <a:chExt cx="1542452" cy="1194173"/>
          </a:xfrm>
        </p:grpSpPr>
        <p:sp>
          <p:nvSpPr>
            <p:cNvPr id="3" name="Diagonal Stripe 2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FF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11 Days!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-2606269" y="54271"/>
            <a:ext cx="1542452" cy="1194173"/>
            <a:chOff x="3791548" y="3467100"/>
            <a:chExt cx="1542452" cy="1194173"/>
          </a:xfrm>
        </p:grpSpPr>
        <p:sp>
          <p:nvSpPr>
            <p:cNvPr id="40" name="Diagonal Stripe 39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11 Days!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9429366" y="152400"/>
            <a:ext cx="1542452" cy="1194173"/>
            <a:chOff x="3791548" y="3467100"/>
            <a:chExt cx="1542452" cy="1194173"/>
          </a:xfrm>
        </p:grpSpPr>
        <p:sp>
          <p:nvSpPr>
            <p:cNvPr id="37" name="Diagonal Stripe 36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15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</a:p>
          </p:txBody>
        </p:sp>
      </p:grpSp>
      <p:pic>
        <p:nvPicPr>
          <p:cNvPr id="10" name="Picture 2" descr="37  Markfield Drive Charleston, SC 2940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29" y="3554849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5" name="Group 44"/>
          <p:cNvGrpSpPr/>
          <p:nvPr/>
        </p:nvGrpSpPr>
        <p:grpSpPr>
          <a:xfrm>
            <a:off x="152400" y="3463094"/>
            <a:ext cx="1542452" cy="1194173"/>
            <a:chOff x="3791548" y="3467100"/>
            <a:chExt cx="1542452" cy="1194173"/>
          </a:xfrm>
        </p:grpSpPr>
        <p:sp>
          <p:nvSpPr>
            <p:cNvPr id="46" name="Diagonal Stripe 45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4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</a:p>
          </p:txBody>
        </p:sp>
      </p:grpSp>
      <p:pic>
        <p:nvPicPr>
          <p:cNvPr id="1028" name="Picture 4" descr="1168  Hammrick Lane Johns Island, SC 2945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31" y="1155554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2" name="Group 41"/>
          <p:cNvGrpSpPr/>
          <p:nvPr/>
        </p:nvGrpSpPr>
        <p:grpSpPr>
          <a:xfrm>
            <a:off x="152400" y="1068374"/>
            <a:ext cx="1542452" cy="1194173"/>
            <a:chOff x="3791548" y="3467100"/>
            <a:chExt cx="1542452" cy="1194173"/>
          </a:xfrm>
        </p:grpSpPr>
        <p:sp>
          <p:nvSpPr>
            <p:cNvPr id="43" name="Diagonal Stripe 42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</a:p>
          </p:txBody>
        </p:sp>
      </p:grpSp>
      <p:pic>
        <p:nvPicPr>
          <p:cNvPr id="1030" name="Picture 6" descr="2211  Telfair Way Charleston, SC 2941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31" y="5977246"/>
            <a:ext cx="1655064" cy="1102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8" name="Group 47"/>
          <p:cNvGrpSpPr/>
          <p:nvPr/>
        </p:nvGrpSpPr>
        <p:grpSpPr>
          <a:xfrm>
            <a:off x="152400" y="5891218"/>
            <a:ext cx="1542452" cy="1194173"/>
            <a:chOff x="3791548" y="3467100"/>
            <a:chExt cx="1542452" cy="1194173"/>
          </a:xfrm>
        </p:grpSpPr>
        <p:sp>
          <p:nvSpPr>
            <p:cNvPr id="49" name="Diagonal Stripe 48"/>
            <p:cNvSpPr/>
            <p:nvPr/>
          </p:nvSpPr>
          <p:spPr>
            <a:xfrm>
              <a:off x="3962400" y="346710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 rot="19128406">
              <a:off x="3791548" y="3713834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Days!</a:t>
              </a:r>
            </a:p>
          </p:txBody>
        </p:sp>
      </p:grpSp>
      <p:pic>
        <p:nvPicPr>
          <p:cNvPr id="1032" name="Picture 8" descr="121  Apache Drive Summerville, SC 2948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12" y="5977246"/>
            <a:ext cx="1655064" cy="1102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138  Golfview Lane Summerville, SC 2948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12" y="3554849"/>
            <a:ext cx="1655064" cy="1098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1140  Langdoc Street Moncks Corner, SC 2946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2412" y="1155554"/>
            <a:ext cx="1655064" cy="1103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156</Words>
  <Application>Microsoft Office PowerPoint</Application>
  <PresentationFormat>Custom</PresentationFormat>
  <Paragraphs>58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40</cp:revision>
  <dcterms:created xsi:type="dcterms:W3CDTF">2006-08-16T00:00:00Z</dcterms:created>
  <dcterms:modified xsi:type="dcterms:W3CDTF">2015-03-05T16:43:16Z</dcterms:modified>
</cp:coreProperties>
</file>