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160" y="84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2875"/>
            <a:ext cx="7772400" cy="619125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3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7467600" cy="9677400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624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24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47650" y="8305800"/>
            <a:ext cx="7200900" cy="1429197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43125" y="8332730"/>
            <a:ext cx="3800475" cy="14388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Tammie Phillips, Polly 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Ashley Towns</a:t>
            </a:r>
            <a:r>
              <a:rPr lang="en-US" sz="105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Katie 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McClure and Steve Baller</a:t>
            </a:r>
          </a:p>
          <a:p>
            <a:pPr algn="ctr"/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8385396"/>
            <a:ext cx="1838324" cy="129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01" y="8385396"/>
            <a:ext cx="1520199" cy="960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871201" y="9372600"/>
            <a:ext cx="1520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info@chucktownhomes.com</a:t>
            </a:r>
          </a:p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www.chucktownhomes.com</a:t>
            </a: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1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1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x3689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051493" y="5977246"/>
            <a:ext cx="16823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Wescott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15005791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62400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x3449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17476" y="5977246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Waterway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South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15006228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962400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x2929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17476" y="3554849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Park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Circle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North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15005777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5275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x3789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51495" y="3554849"/>
            <a:ext cx="16727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Tramway Summerville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15005603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95276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x3749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51494" y="1155554"/>
            <a:ext cx="16727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550,000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15006164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62400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x3439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17476" y="1155554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Cedar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225,000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15005391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001000" y="54271"/>
            <a:ext cx="1542452" cy="1194173"/>
            <a:chOff x="3791548" y="3467100"/>
            <a:chExt cx="1542452" cy="1194173"/>
          </a:xfrm>
        </p:grpSpPr>
        <p:sp>
          <p:nvSpPr>
            <p:cNvPr id="3" name="Diagonal Stripe 2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FF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11 Days!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-2606269" y="54271"/>
            <a:ext cx="1542452" cy="1194173"/>
            <a:chOff x="3791548" y="3467100"/>
            <a:chExt cx="1542452" cy="1194173"/>
          </a:xfrm>
        </p:grpSpPr>
        <p:sp>
          <p:nvSpPr>
            <p:cNvPr id="40" name="Diagonal Stripe 39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11 Days!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9429366" y="152400"/>
            <a:ext cx="1542452" cy="1194173"/>
            <a:chOff x="3791548" y="3467100"/>
            <a:chExt cx="1542452" cy="1194173"/>
          </a:xfrm>
        </p:grpSpPr>
        <p:sp>
          <p:nvSpPr>
            <p:cNvPr id="37" name="Diagonal Stripe 36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15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</a:p>
          </p:txBody>
        </p:sp>
      </p:grp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429" y="3557607"/>
            <a:ext cx="1655064" cy="1097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5" name="Group 44"/>
          <p:cNvGrpSpPr/>
          <p:nvPr/>
        </p:nvGrpSpPr>
        <p:grpSpPr>
          <a:xfrm>
            <a:off x="152400" y="3463094"/>
            <a:ext cx="1542452" cy="1194173"/>
            <a:chOff x="3791548" y="3467100"/>
            <a:chExt cx="1542452" cy="1194173"/>
          </a:xfrm>
        </p:grpSpPr>
        <p:sp>
          <p:nvSpPr>
            <p:cNvPr id="46" name="Diagonal Stripe 45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</a:p>
          </p:txBody>
        </p:sp>
      </p:grp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431" y="1158312"/>
            <a:ext cx="1655064" cy="1097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431" y="5979526"/>
            <a:ext cx="1655064" cy="1097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9"/>
          <a:stretch/>
        </p:blipFill>
        <p:spPr bwMode="auto">
          <a:xfrm>
            <a:off x="4062412" y="5964545"/>
            <a:ext cx="1655064" cy="1112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62412" y="3555223"/>
            <a:ext cx="1655064" cy="1097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3" b="5954"/>
          <a:stretch/>
        </p:blipFill>
        <p:spPr bwMode="auto">
          <a:xfrm>
            <a:off x="4062412" y="1155554"/>
            <a:ext cx="1655064" cy="1100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2" name="Group 41"/>
          <p:cNvGrpSpPr/>
          <p:nvPr/>
        </p:nvGrpSpPr>
        <p:grpSpPr>
          <a:xfrm>
            <a:off x="3802063" y="3467100"/>
            <a:ext cx="1542452" cy="1194173"/>
            <a:chOff x="3791548" y="3467100"/>
            <a:chExt cx="1542452" cy="1194173"/>
          </a:xfrm>
        </p:grpSpPr>
        <p:sp>
          <p:nvSpPr>
            <p:cNvPr id="43" name="Diagonal Stripe 42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 Day!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3802063" y="5891218"/>
            <a:ext cx="1542452" cy="1194173"/>
            <a:chOff x="3791548" y="3467100"/>
            <a:chExt cx="1542452" cy="1194173"/>
          </a:xfrm>
        </p:grpSpPr>
        <p:sp>
          <p:nvSpPr>
            <p:cNvPr id="49" name="Diagonal Stripe 48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151</Words>
  <Application>Microsoft Office PowerPoint</Application>
  <PresentationFormat>Custom</PresentationFormat>
  <Paragraphs>56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41</cp:revision>
  <dcterms:created xsi:type="dcterms:W3CDTF">2006-08-16T00:00:00Z</dcterms:created>
  <dcterms:modified xsi:type="dcterms:W3CDTF">2015-03-16T14:24:52Z</dcterms:modified>
</cp:coreProperties>
</file>