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470" y="-276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10324031" y="3959452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1353" y="2016352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x3699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01950" y="2125115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Waylan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16003246</a:t>
              </a: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x2869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861260" y="2125115"/>
              <a:ext cx="174016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Dunes West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Mt Pleasant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$289,900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16005236</a:t>
              </a: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x2329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070413" y="2125115"/>
              <a:ext cx="1767999" cy="1041700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SHORT SALE</a:t>
              </a:r>
              <a:br>
                <a:rPr lang="en-US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Deer 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16005305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5232" y="2129046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5824" y="2129046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2129046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4909004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x2699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01950" y="499664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Spring Grove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Moncks Corner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$269,900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16005406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x2919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61260" y="4994291"/>
              <a:ext cx="174016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 Park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Ladson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$189,900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16005455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x2529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086401" y="4994291"/>
              <a:ext cx="175201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Crown Pointe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Mt Pleasant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$410,000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16005646</a:t>
              </a: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8774"/>
              <a:ext cx="1272100" cy="848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3319" y="4996828"/>
              <a:ext cx="1277940" cy="851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985" y="4996088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7801656"/>
            <a:ext cx="9615695" cy="1943100"/>
            <a:chOff x="222717" y="7722042"/>
            <a:chExt cx="961569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271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271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x3759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601950" y="7814748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 Park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Ladson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$250,000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16006442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345970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45970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x2429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4851529" y="7814748"/>
              <a:ext cx="1749893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Lincolnville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Lincolnville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16006805</a:t>
              </a:r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669669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669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x3689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070413" y="7814748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Cross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Cross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$384,900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16006985</a:t>
              </a:r>
            </a:p>
          </p:txBody>
        </p:sp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3177" y="7816916"/>
              <a:ext cx="1279047" cy="852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765" y="7816916"/>
              <a:ext cx="1279047" cy="852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4561" y="7819047"/>
              <a:ext cx="1272654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3" name="Group 62"/>
          <p:cNvGrpSpPr/>
          <p:nvPr/>
        </p:nvGrpSpPr>
        <p:grpSpPr>
          <a:xfrm>
            <a:off x="10575910" y="5971553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5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5188034" y="5650464"/>
            <a:ext cx="1551977" cy="1194173"/>
            <a:chOff x="2342160" y="4397790"/>
            <a:chExt cx="1551977" cy="1194173"/>
          </a:xfrm>
        </p:grpSpPr>
        <p:sp>
          <p:nvSpPr>
            <p:cNvPr id="73" name="Diagonal Stripe 7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425024" y="2768227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10106448" y="7839580"/>
            <a:ext cx="1551977" cy="1194173"/>
            <a:chOff x="2342160" y="4397790"/>
            <a:chExt cx="1551977" cy="1194173"/>
          </a:xfrm>
        </p:grpSpPr>
        <p:sp>
          <p:nvSpPr>
            <p:cNvPr id="88" name="Diagonal Stripe 8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91" name="Rectangle 90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2700883" y="10719760"/>
              <a:ext cx="4918262" cy="178036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3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Daniel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Bushby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&amp; Luis Bordon</a:t>
              </a:r>
            </a:p>
            <a:p>
              <a:pPr algn="ctr"/>
              <a:endParaRPr lang="en-US" sz="13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93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94" name="Group 93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95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6" name="Rectangle 95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97" name="Group 96"/>
          <p:cNvGrpSpPr/>
          <p:nvPr/>
        </p:nvGrpSpPr>
        <p:grpSpPr>
          <a:xfrm>
            <a:off x="5193434" y="2764672"/>
            <a:ext cx="1551977" cy="1194173"/>
            <a:chOff x="2342160" y="4397790"/>
            <a:chExt cx="1551977" cy="1194173"/>
          </a:xfrm>
        </p:grpSpPr>
        <p:sp>
          <p:nvSpPr>
            <p:cNvPr id="98" name="Diagonal Stripe 9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7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8412365" y="5650464"/>
            <a:ext cx="1551977" cy="1194173"/>
            <a:chOff x="2342160" y="4397790"/>
            <a:chExt cx="1551977" cy="1194173"/>
          </a:xfrm>
        </p:grpSpPr>
        <p:sp>
          <p:nvSpPr>
            <p:cNvPr id="76" name="Diagonal Stripe 7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10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0575910" y="9110520"/>
            <a:ext cx="1551977" cy="1194173"/>
            <a:chOff x="2342160" y="4397790"/>
            <a:chExt cx="1551977" cy="1194173"/>
          </a:xfrm>
        </p:grpSpPr>
        <p:sp>
          <p:nvSpPr>
            <p:cNvPr id="80" name="Diagonal Stripe 7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216</Words>
  <Application>Microsoft Office PowerPoint</Application>
  <PresentationFormat>Custom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67</cp:revision>
  <dcterms:created xsi:type="dcterms:W3CDTF">2006-08-16T00:00:00Z</dcterms:created>
  <dcterms:modified xsi:type="dcterms:W3CDTF">2016-03-28T18:46:56Z</dcterms:modified>
</cp:coreProperties>
</file>