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0" y="-101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324031" y="3959452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2016352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x2559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Stone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16005132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x3159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1260" y="2125115"/>
              <a:ext cx="174016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Parish Point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Hollywood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16007113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x2039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Legend Oaks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16007149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5232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5824" y="2131169"/>
              <a:ext cx="1273758" cy="844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4909004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x2269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Cottageville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Cottageville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16007730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x2389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1260" y="4994291"/>
              <a:ext cx="174016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Whitney Lake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16007721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x2899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86401" y="4994291"/>
              <a:ext cx="17520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Weatherstone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$145,000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16007625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4"/>
              <a:ext cx="1272100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3319" y="4996828"/>
              <a:ext cx="1277940" cy="851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96088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7801656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x3639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1950" y="7814748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Coosaw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Commons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$145,000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16007936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x2719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851529" y="7814748"/>
              <a:ext cx="174989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Weatherstone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16008376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x2129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0413" y="7814748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Orange Grove Estates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$235,000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16008426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177" y="7819048"/>
              <a:ext cx="1279047" cy="8484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765" y="7816916"/>
              <a:ext cx="1279047" cy="852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4561" y="7821168"/>
              <a:ext cx="1272654" cy="844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10575910" y="5971553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5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950953" y="5650464"/>
            <a:ext cx="1551977" cy="1194173"/>
            <a:chOff x="2342160" y="4397790"/>
            <a:chExt cx="1551977" cy="1194173"/>
          </a:xfrm>
        </p:grpSpPr>
        <p:sp>
          <p:nvSpPr>
            <p:cNvPr id="73" name="Diagonal Stripe 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0170350" y="2617560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106448" y="7839580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91" name="Rectangle 90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4" name="Group 93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5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6" name="Rectangle 95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941493" y="2753587"/>
            <a:ext cx="1551977" cy="1194173"/>
            <a:chOff x="2342160" y="4397790"/>
            <a:chExt cx="1551977" cy="1194173"/>
          </a:xfrm>
        </p:grpSpPr>
        <p:sp>
          <p:nvSpPr>
            <p:cNvPr id="98" name="Diagonal Stripe 9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412365" y="5650464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0575910" y="9110520"/>
            <a:ext cx="1551977" cy="1194173"/>
            <a:chOff x="2342160" y="4397790"/>
            <a:chExt cx="1551977" cy="1194173"/>
          </a:xfrm>
        </p:grpSpPr>
        <p:sp>
          <p:nvSpPr>
            <p:cNvPr id="80" name="Diagonal Stripe 7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5174949" y="5650464"/>
            <a:ext cx="1551977" cy="1194173"/>
            <a:chOff x="2342160" y="4397790"/>
            <a:chExt cx="1551977" cy="1194173"/>
          </a:xfrm>
        </p:grpSpPr>
        <p:sp>
          <p:nvSpPr>
            <p:cNvPr id="83" name="Diagonal Stripe 8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225</Words>
  <Application>Microsoft Office PowerPoint</Application>
  <PresentationFormat>Custom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69</cp:revision>
  <dcterms:created xsi:type="dcterms:W3CDTF">2006-08-16T00:00:00Z</dcterms:created>
  <dcterms:modified xsi:type="dcterms:W3CDTF">2016-04-04T19:18:18Z</dcterms:modified>
</cp:coreProperties>
</file>