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76" y="4860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g"/><Relationship Id="rId3" Type="http://schemas.openxmlformats.org/officeDocument/2006/relationships/image" Target="../media/image2.png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image" Target="../media/image1.png"/><Relationship Id="rId16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5" Type="http://schemas.openxmlformats.org/officeDocument/2006/relationships/image" Target="../media/image13.jpg"/><Relationship Id="rId10" Type="http://schemas.openxmlformats.org/officeDocument/2006/relationships/image" Target="../media/image8.jpg"/><Relationship Id="rId4" Type="http://schemas.openxmlformats.org/officeDocument/2006/relationships/hyperlink" Target="http://www.chucktownhomes.com/listings/view/1272-llewellyn-road-mount-pleasant-sc-14031647.html" TargetMode="External"/><Relationship Id="rId9" Type="http://schemas.openxmlformats.org/officeDocument/2006/relationships/image" Target="../media/image7.jp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8823"/>
            <a:ext cx="10058400" cy="787977"/>
          </a:xfrm>
        </p:spPr>
        <p:txBody>
          <a:bodyPr>
            <a:normAutofit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9794" y="10594302"/>
            <a:ext cx="9318812" cy="1818978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773456" y="10588156"/>
            <a:ext cx="4918262" cy="1831270"/>
          </a:xfrm>
          <a:prstGeom prst="rect">
            <a:avLst/>
          </a:prstGeom>
        </p:spPr>
        <p:txBody>
          <a:bodyPr wrap="square" lIns="117226" tIns="58613" rIns="117226" bIns="58613" anchor="ctr">
            <a:spAutoFit/>
          </a:bodyPr>
          <a:lstStyle/>
          <a:p>
            <a:pPr algn="ctr"/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Tammie Phillips, Polly </a:t>
            </a:r>
            <a:r>
              <a:rPr lang="en-US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Ashley Towns, Katie McClure and Steve Baller</a:t>
            </a:r>
          </a:p>
          <a:p>
            <a:pPr algn="ctr"/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678409"/>
            <a:ext cx="2379008" cy="165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2" name="Group 231"/>
          <p:cNvGrpSpPr/>
          <p:nvPr/>
        </p:nvGrpSpPr>
        <p:grpSpPr>
          <a:xfrm>
            <a:off x="7598026" y="10660127"/>
            <a:ext cx="1967316" cy="1687329"/>
            <a:chOff x="7598026" y="10672322"/>
            <a:chExt cx="1967316" cy="1687329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8026" y="10672322"/>
              <a:ext cx="1967316" cy="12220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8" name="Rectangle 17"/>
            <p:cNvSpPr/>
            <p:nvPr/>
          </p:nvSpPr>
          <p:spPr>
            <a:xfrm>
              <a:off x="7598026" y="11928764"/>
              <a:ext cx="1967316" cy="43088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info@chucktownhomes.com</a:t>
              </a:r>
            </a:p>
            <a:p>
              <a:pPr algn="ctr"/>
              <a:r>
                <a: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www.chucktownhomes.com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-3372819" y="69073"/>
            <a:ext cx="1996114" cy="1519857"/>
            <a:chOff x="3791548" y="3467100"/>
            <a:chExt cx="1542452" cy="1194173"/>
          </a:xfrm>
        </p:grpSpPr>
        <p:sp>
          <p:nvSpPr>
            <p:cNvPr id="40" name="Diagonal Stripe 39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9128406">
              <a:off x="3791548" y="3727024"/>
              <a:ext cx="1377566" cy="4352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11 Days!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-5147830" y="69073"/>
            <a:ext cx="1996114" cy="1519857"/>
            <a:chOff x="3791548" y="3467100"/>
            <a:chExt cx="1542452" cy="1194173"/>
          </a:xfrm>
        </p:grpSpPr>
        <p:sp>
          <p:nvSpPr>
            <p:cNvPr id="43" name="Diagonal Stripe 42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 rot="19128406">
              <a:off x="3791548" y="3727024"/>
              <a:ext cx="1377566" cy="4352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6 Days!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2202709" y="193964"/>
            <a:ext cx="1996114" cy="1519857"/>
            <a:chOff x="3791548" y="3467100"/>
            <a:chExt cx="1542452" cy="1194173"/>
          </a:xfrm>
        </p:grpSpPr>
        <p:sp>
          <p:nvSpPr>
            <p:cNvPr id="37" name="Diagonal Stripe 36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9128406">
              <a:off x="3791548" y="3727024"/>
              <a:ext cx="1377566" cy="4352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15 Days!</a:t>
              </a:r>
            </a:p>
          </p:txBody>
        </p:sp>
      </p:grpSp>
      <p:sp>
        <p:nvSpPr>
          <p:cNvPr id="6" name="Rectangle 5"/>
          <p:cNvSpPr/>
          <p:nvPr/>
        </p:nvSpPr>
        <p:spPr>
          <a:xfrm>
            <a:off x="222717" y="1413164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22717" y="2604231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x2789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729020" y="1476527"/>
            <a:ext cx="1635411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Willow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Lakes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Moncks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Corner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$389,900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15007090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3459707" y="1413164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7" name="TextBox 176"/>
          <p:cNvSpPr txBox="1"/>
          <p:nvPr/>
        </p:nvSpPr>
        <p:spPr>
          <a:xfrm>
            <a:off x="3459707" y="2604231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x2579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4965820" y="1476527"/>
            <a:ext cx="1635601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Walnut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Farms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350,000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15006945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6696697" y="1413164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2" name="TextBox 181"/>
          <p:cNvSpPr txBox="1"/>
          <p:nvPr/>
        </p:nvSpPr>
        <p:spPr>
          <a:xfrm>
            <a:off x="6696697" y="2604231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x3139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8198428" y="1476527"/>
            <a:ext cx="1639984" cy="1041700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Legend Oaks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250,000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15008967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6" name="Rectangle 185"/>
          <p:cNvSpPr/>
          <p:nvPr/>
        </p:nvSpPr>
        <p:spPr>
          <a:xfrm>
            <a:off x="222717" y="3702628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7" name="TextBox 186"/>
          <p:cNvSpPr txBox="1"/>
          <p:nvPr/>
        </p:nvSpPr>
        <p:spPr>
          <a:xfrm>
            <a:off x="222717" y="4890231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x2819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1729020" y="3762527"/>
            <a:ext cx="1635411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Boltons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Landing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225,000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15008992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" name="Rectangle 190"/>
          <p:cNvSpPr/>
          <p:nvPr/>
        </p:nvSpPr>
        <p:spPr>
          <a:xfrm>
            <a:off x="3459707" y="3702628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2" name="TextBox 191"/>
          <p:cNvSpPr txBox="1"/>
          <p:nvPr/>
        </p:nvSpPr>
        <p:spPr>
          <a:xfrm>
            <a:off x="3459707" y="4890231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x2909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4965820" y="3762527"/>
            <a:ext cx="1635601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Ashley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Park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184,900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15008989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6" name="Rectangle 195"/>
          <p:cNvSpPr/>
          <p:nvPr/>
        </p:nvSpPr>
        <p:spPr>
          <a:xfrm>
            <a:off x="6696697" y="3702628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7" name="TextBox 196"/>
          <p:cNvSpPr txBox="1"/>
          <p:nvPr/>
        </p:nvSpPr>
        <p:spPr>
          <a:xfrm>
            <a:off x="6696697" y="4890231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x2669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8" name="TextBox 197"/>
          <p:cNvSpPr txBox="1"/>
          <p:nvPr/>
        </p:nvSpPr>
        <p:spPr>
          <a:xfrm>
            <a:off x="8199678" y="3762527"/>
            <a:ext cx="1638734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Saint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George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Saint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George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$239,900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15008665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1" name="Rectangle 200"/>
          <p:cNvSpPr/>
          <p:nvPr/>
        </p:nvSpPr>
        <p:spPr>
          <a:xfrm>
            <a:off x="222717" y="5992092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2" name="TextBox 201"/>
          <p:cNvSpPr txBox="1"/>
          <p:nvPr/>
        </p:nvSpPr>
        <p:spPr>
          <a:xfrm>
            <a:off x="222717" y="7167026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x2919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1729018" y="6055455"/>
            <a:ext cx="1635413" cy="1041700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Glen at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Summerset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200,000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15008561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" name="Rectangle 205"/>
          <p:cNvSpPr/>
          <p:nvPr/>
        </p:nvSpPr>
        <p:spPr>
          <a:xfrm>
            <a:off x="3459707" y="5992092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7" name="TextBox 206"/>
          <p:cNvSpPr txBox="1"/>
          <p:nvPr/>
        </p:nvSpPr>
        <p:spPr>
          <a:xfrm>
            <a:off x="3459707" y="7167026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x2619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4965820" y="6055455"/>
            <a:ext cx="1635602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Mckewn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Ladson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184,900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15008993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1" name="Rectangle 210"/>
          <p:cNvSpPr/>
          <p:nvPr/>
        </p:nvSpPr>
        <p:spPr>
          <a:xfrm>
            <a:off x="6696697" y="5992092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2" name="TextBox 211"/>
          <p:cNvSpPr txBox="1"/>
          <p:nvPr/>
        </p:nvSpPr>
        <p:spPr>
          <a:xfrm>
            <a:off x="6696697" y="7167026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x2899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3" name="TextBox 212"/>
          <p:cNvSpPr txBox="1"/>
          <p:nvPr/>
        </p:nvSpPr>
        <p:spPr>
          <a:xfrm>
            <a:off x="8214756" y="6055455"/>
            <a:ext cx="1623656" cy="1041700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Ashley River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Commons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150,000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15008318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4" name="Picture 2">
            <a:hlinkClick r:id="rId4" tooltip="MLS#14031647 in Mount Pleasant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58247" y="6057253"/>
            <a:ext cx="1456508" cy="96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6" name="Rectangle 215"/>
          <p:cNvSpPr/>
          <p:nvPr/>
        </p:nvSpPr>
        <p:spPr>
          <a:xfrm>
            <a:off x="222717" y="8281556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7" name="TextBox 216"/>
          <p:cNvSpPr txBox="1"/>
          <p:nvPr/>
        </p:nvSpPr>
        <p:spPr>
          <a:xfrm>
            <a:off x="222717" y="9456490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x2479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1729020" y="8344919"/>
            <a:ext cx="1635412" cy="1041700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Moss Grove Plantation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Moncks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Corner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$139,900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15007922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9" name="Picture 2">
            <a:hlinkClick r:id="rId4" tooltip="MLS#14031647 in Mount Pleasant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4267" y="8347324"/>
            <a:ext cx="1442809" cy="957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1" name="Rectangle 220"/>
          <p:cNvSpPr/>
          <p:nvPr/>
        </p:nvSpPr>
        <p:spPr>
          <a:xfrm>
            <a:off x="3459707" y="8281556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22" name="TextBox 221"/>
          <p:cNvSpPr txBox="1"/>
          <p:nvPr/>
        </p:nvSpPr>
        <p:spPr>
          <a:xfrm>
            <a:off x="3459707" y="9456490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x3759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4965820" y="8344919"/>
            <a:ext cx="1635601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Grand Oaks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200,000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15006420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6" name="Rectangle 225"/>
          <p:cNvSpPr/>
          <p:nvPr/>
        </p:nvSpPr>
        <p:spPr>
          <a:xfrm>
            <a:off x="6696697" y="8281556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27" name="TextBox 226"/>
          <p:cNvSpPr txBox="1"/>
          <p:nvPr/>
        </p:nvSpPr>
        <p:spPr>
          <a:xfrm>
            <a:off x="6696697" y="9456490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x2419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8214756" y="8344919"/>
            <a:ext cx="1623656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Abbotts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Glenn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Johns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Island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109,900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15007308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21258" y="3764516"/>
            <a:ext cx="1444062" cy="957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88"/>
          <a:stretch/>
        </p:blipFill>
        <p:spPr bwMode="auto">
          <a:xfrm>
            <a:off x="284266" y="1476527"/>
            <a:ext cx="1441431" cy="96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4531" y="6055455"/>
            <a:ext cx="1284224" cy="963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21258" y="1478927"/>
            <a:ext cx="1440180" cy="955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71"/>
          <a:stretch/>
        </p:blipFill>
        <p:spPr bwMode="auto">
          <a:xfrm>
            <a:off x="6758246" y="8344919"/>
            <a:ext cx="1440181" cy="959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6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21258" y="8347319"/>
            <a:ext cx="1440180" cy="955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1" name="Picture 1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4267" y="3764513"/>
            <a:ext cx="1441430" cy="956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58247" y="3766915"/>
            <a:ext cx="1441430" cy="951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58379" y="1476527"/>
            <a:ext cx="1447417" cy="96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21258" y="6056402"/>
            <a:ext cx="1444561" cy="95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oup 19"/>
          <p:cNvGrpSpPr/>
          <p:nvPr/>
        </p:nvGrpSpPr>
        <p:grpSpPr>
          <a:xfrm>
            <a:off x="0" y="1420558"/>
            <a:ext cx="1996114" cy="1519857"/>
            <a:chOff x="3791548" y="3467100"/>
            <a:chExt cx="1542452" cy="1194173"/>
          </a:xfrm>
        </p:grpSpPr>
        <p:sp>
          <p:nvSpPr>
            <p:cNvPr id="3" name="Diagonal Stripe 2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FF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9128406">
              <a:off x="3791548" y="3727024"/>
              <a:ext cx="1377566" cy="4352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5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10 Days</a:t>
              </a: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3236473" y="1420558"/>
            <a:ext cx="1996114" cy="1519857"/>
            <a:chOff x="3791548" y="3467100"/>
            <a:chExt cx="1542452" cy="1194173"/>
          </a:xfrm>
        </p:grpSpPr>
        <p:sp>
          <p:nvSpPr>
            <p:cNvPr id="71" name="Diagonal Stripe 70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FF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 rot="19128406">
              <a:off x="3791548" y="3727024"/>
              <a:ext cx="1377566" cy="4352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r>
                <a:rPr lang="en-US" sz="15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0 Days</a:t>
              </a: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0" y="8272817"/>
            <a:ext cx="1996114" cy="1519857"/>
            <a:chOff x="3791548" y="3467100"/>
            <a:chExt cx="1542452" cy="1194173"/>
          </a:xfrm>
        </p:grpSpPr>
        <p:sp>
          <p:nvSpPr>
            <p:cNvPr id="74" name="Diagonal Stripe 73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FF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 rot="19128406">
              <a:off x="3791548" y="3727024"/>
              <a:ext cx="1377566" cy="4352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5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 Days</a:t>
              </a: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3245481" y="8281556"/>
            <a:ext cx="1996114" cy="1519857"/>
            <a:chOff x="3791548" y="3467100"/>
            <a:chExt cx="1542452" cy="1194173"/>
          </a:xfrm>
        </p:grpSpPr>
        <p:sp>
          <p:nvSpPr>
            <p:cNvPr id="77" name="Diagonal Stripe 76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FF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 rot="19128406">
              <a:off x="3791548" y="3727024"/>
              <a:ext cx="1377566" cy="4352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r>
                <a:rPr lang="en-US" sz="15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0 Days</a:t>
              </a: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273</Words>
  <Application>Microsoft Office PowerPoint</Application>
  <PresentationFormat>Custom</PresentationFormat>
  <Paragraphs>101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49</cp:revision>
  <dcterms:created xsi:type="dcterms:W3CDTF">2006-08-16T00:00:00Z</dcterms:created>
  <dcterms:modified xsi:type="dcterms:W3CDTF">2015-04-09T16:27:11Z</dcterms:modified>
</cp:coreProperties>
</file>