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84" y="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Taylor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x2889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Winnsboro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Lakes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15009100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x2979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$175,000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15009284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x3619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Bradford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Chase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$129,000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15009686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x3069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Waterside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Landing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15009857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x2609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Harrison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Acres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$335,000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15009155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x3759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Carriage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15009850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-2606269" y="54271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29366" y="15240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29" y="3557607"/>
            <a:ext cx="1655063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/>
          <p:cNvGrpSpPr/>
          <p:nvPr/>
        </p:nvGrpSpPr>
        <p:grpSpPr>
          <a:xfrm>
            <a:off x="-3206643" y="2796343"/>
            <a:ext cx="1542452" cy="1194173"/>
            <a:chOff x="3791548" y="3467100"/>
            <a:chExt cx="1542452" cy="1194173"/>
          </a:xfrm>
        </p:grpSpPr>
        <p:sp>
          <p:nvSpPr>
            <p:cNvPr id="46" name="Diagonal Stripe 45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1158312"/>
            <a:ext cx="1655063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5979526"/>
            <a:ext cx="1655063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48051" y="5964545"/>
            <a:ext cx="1483786" cy="111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3555223"/>
            <a:ext cx="1655063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1156933"/>
            <a:ext cx="1655064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Group 41"/>
          <p:cNvGrpSpPr/>
          <p:nvPr/>
        </p:nvGrpSpPr>
        <p:grpSpPr>
          <a:xfrm>
            <a:off x="-1917486" y="3181350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 Day!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352675" y="6821908"/>
            <a:ext cx="1551977" cy="1194173"/>
            <a:chOff x="2342160" y="4397790"/>
            <a:chExt cx="1551977" cy="1194173"/>
          </a:xfrm>
        </p:grpSpPr>
        <p:sp>
          <p:nvSpPr>
            <p:cNvPr id="49" name="Diagonal Stripe 4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 Day!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154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44</cp:revision>
  <dcterms:created xsi:type="dcterms:W3CDTF">2006-08-16T00:00:00Z</dcterms:created>
  <dcterms:modified xsi:type="dcterms:W3CDTF">2015-04-17T23:00:25Z</dcterms:modified>
</cp:coreProperties>
</file>