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84" y="108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32730"/>
            <a:ext cx="3800475" cy="14388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Tammie Phillips, Polly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 Towns, 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Taylor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Taylor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Steve Baller</a:t>
            </a: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x2079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51493" y="5977246"/>
            <a:ext cx="168230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Concord West of the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West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$190,000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15010385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x2099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17476" y="5977246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Coosaw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Commons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15010042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x2549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Kings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Grant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15011072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x3609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Bluff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Meggett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$800,000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15011432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x3859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051494" y="1155554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Swygerts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Landing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Island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15011038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x2269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717476" y="1155554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Stone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Creek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West Ashley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15010883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429" y="3557607"/>
            <a:ext cx="1655062" cy="109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431" y="1158312"/>
            <a:ext cx="1655063" cy="109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431" y="5977246"/>
            <a:ext cx="1655063" cy="109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62412" y="5977246"/>
            <a:ext cx="1654192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62412" y="3557982"/>
            <a:ext cx="1655063" cy="1092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62412" y="1156933"/>
            <a:ext cx="1655063" cy="1097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8" name="Group 47"/>
          <p:cNvGrpSpPr/>
          <p:nvPr/>
        </p:nvGrpSpPr>
        <p:grpSpPr>
          <a:xfrm>
            <a:off x="2334223" y="6821908"/>
            <a:ext cx="1551977" cy="1194173"/>
            <a:chOff x="2342160" y="4397790"/>
            <a:chExt cx="1551977" cy="1194173"/>
          </a:xfrm>
        </p:grpSpPr>
        <p:sp>
          <p:nvSpPr>
            <p:cNvPr id="49" name="Diagonal Stripe 48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022079" y="1981200"/>
            <a:ext cx="1551977" cy="1194173"/>
            <a:chOff x="2342160" y="4397790"/>
            <a:chExt cx="1551977" cy="1194173"/>
          </a:xfrm>
        </p:grpSpPr>
        <p:sp>
          <p:nvSpPr>
            <p:cNvPr id="37" name="Diagonal Stripe 3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152</Words>
  <Application>Microsoft Office PowerPoint</Application>
  <PresentationFormat>Custom</PresentationFormat>
  <Paragraphs>54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48</cp:revision>
  <dcterms:created xsi:type="dcterms:W3CDTF">2006-08-16T00:00:00Z</dcterms:created>
  <dcterms:modified xsi:type="dcterms:W3CDTF">2015-05-07T14:20:37Z</dcterms:modified>
</cp:coreProperties>
</file>