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84" y="21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Towns,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Taylor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x3279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6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Midland Terrace</a:t>
            </a:r>
          </a:p>
          <a:p>
            <a:pPr algn="ctr"/>
            <a:r>
              <a:rPr lang="nn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nn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$119,900</a:t>
            </a:r>
          </a:p>
          <a:p>
            <a:pPr algn="ctr"/>
            <a:r>
              <a:rPr lang="nn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MLS#15011923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x3299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6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Riverchase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$159,900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MLS#15011522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x3269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Coosaw Creek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Country Club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$79,900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MLS#15011906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x2209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Lakes of 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$159,900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MLS#15011912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x3499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55554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Laurel Park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245,000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MLS#15010872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x2699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55554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Wescott 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MLS#15011918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29" y="3554849"/>
            <a:ext cx="1655062" cy="10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1158312"/>
            <a:ext cx="1655062" cy="109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5977246"/>
            <a:ext cx="1655062" cy="109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2413" y="5977246"/>
            <a:ext cx="1654190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1" r="10477"/>
          <a:stretch/>
        </p:blipFill>
        <p:spPr bwMode="auto">
          <a:xfrm>
            <a:off x="4062412" y="3554849"/>
            <a:ext cx="1655064" cy="10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44"/>
          <a:stretch/>
        </p:blipFill>
        <p:spPr bwMode="auto">
          <a:xfrm>
            <a:off x="4062412" y="1156933"/>
            <a:ext cx="1655063" cy="109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Group 47"/>
          <p:cNvGrpSpPr/>
          <p:nvPr/>
        </p:nvGrpSpPr>
        <p:grpSpPr>
          <a:xfrm>
            <a:off x="-1905000" y="6156811"/>
            <a:ext cx="1551977" cy="1194173"/>
            <a:chOff x="2342160" y="4397790"/>
            <a:chExt cx="1551977" cy="1194173"/>
          </a:xfrm>
        </p:grpSpPr>
        <p:sp>
          <p:nvSpPr>
            <p:cNvPr id="49" name="Diagonal Stripe 4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8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353871" y="4394013"/>
            <a:ext cx="1551977" cy="1194173"/>
            <a:chOff x="2342160" y="4397790"/>
            <a:chExt cx="1551977" cy="1194173"/>
          </a:xfrm>
        </p:grpSpPr>
        <p:sp>
          <p:nvSpPr>
            <p:cNvPr id="37" name="Diagonal Stripe 3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2516571" y="4921972"/>
              <a:ext cx="137756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1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</a:t>
              </a:r>
              <a:r>
                <a:rPr lang="en-US" sz="11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less than 24 hours!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143</Words>
  <Application>Microsoft Office PowerPoint</Application>
  <PresentationFormat>Custom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50</cp:revision>
  <dcterms:created xsi:type="dcterms:W3CDTF">2006-08-16T00:00:00Z</dcterms:created>
  <dcterms:modified xsi:type="dcterms:W3CDTF">2015-05-11T21:21:30Z</dcterms:modified>
</cp:coreProperties>
</file>