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1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Taylor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x2289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Boulder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Bluff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$150,000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15008159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x2139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Pinehill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Acres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$87,500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15012921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x2419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Weatherstone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$169,900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15013840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x2439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Glen at 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Summerset</a:t>
            </a:r>
            <a:b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b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$184,900</a:t>
            </a:r>
            <a:b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15012738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x2779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Cane Bay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$200,000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15013856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x3019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Hanahan </a:t>
            </a:r>
            <a: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  <a:b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  <a:b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$225,000</a:t>
            </a:r>
            <a:b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fi-FI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15012587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8788" y="3554849"/>
            <a:ext cx="1470344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1158312"/>
            <a:ext cx="1655062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5977246"/>
            <a:ext cx="1655062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3" y="5977246"/>
            <a:ext cx="1654190" cy="109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6551" y="3554849"/>
            <a:ext cx="1646785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1501"/>
          <a:stretch/>
        </p:blipFill>
        <p:spPr bwMode="auto">
          <a:xfrm>
            <a:off x="4066550" y="1157622"/>
            <a:ext cx="1655064" cy="1098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 47"/>
          <p:cNvGrpSpPr/>
          <p:nvPr/>
        </p:nvGrpSpPr>
        <p:grpSpPr>
          <a:xfrm>
            <a:off x="2334223" y="4394013"/>
            <a:ext cx="1551977" cy="1194173"/>
            <a:chOff x="2342160" y="4397790"/>
            <a:chExt cx="1551977" cy="1194173"/>
          </a:xfrm>
        </p:grpSpPr>
        <p:sp>
          <p:nvSpPr>
            <p:cNvPr id="49" name="Diagonal Stripe 4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-2085376" y="3914065"/>
            <a:ext cx="1551977" cy="1194173"/>
            <a:chOff x="2342160" y="4397790"/>
            <a:chExt cx="1551977" cy="1194173"/>
          </a:xfrm>
        </p:grpSpPr>
        <p:sp>
          <p:nvSpPr>
            <p:cNvPr id="37" name="Diagonal Stripe 3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2516571" y="4921972"/>
              <a:ext cx="137756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</a:t>
              </a:r>
              <a:r>
                <a:rPr lang="en-US" sz="11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less than 24 hours!</a:t>
              </a:r>
              <a:endParaRPr lang="en-US" sz="1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117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52</cp:revision>
  <dcterms:created xsi:type="dcterms:W3CDTF">2006-08-16T00:00:00Z</dcterms:created>
  <dcterms:modified xsi:type="dcterms:W3CDTF">2015-05-29T16:51:48Z</dcterms:modified>
</cp:coreProperties>
</file>