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199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09600" y="1428132"/>
            <a:ext cx="8839200" cy="8953903"/>
            <a:chOff x="609600" y="1428132"/>
            <a:chExt cx="8839200" cy="8953903"/>
          </a:xfrm>
        </p:grpSpPr>
        <p:grpSp>
          <p:nvGrpSpPr>
            <p:cNvPr id="24" name="Group 23"/>
            <p:cNvGrpSpPr/>
            <p:nvPr/>
          </p:nvGrpSpPr>
          <p:grpSpPr>
            <a:xfrm>
              <a:off x="5791200" y="4532664"/>
              <a:ext cx="3657600" cy="2743200"/>
              <a:chOff x="6019800" y="4532664"/>
              <a:chExt cx="3657600" cy="2743200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60198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60198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x2219</a:t>
                </a: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7848600" y="4690865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Riverland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Place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Charleston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$135,000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16013918</a:t>
                </a:r>
              </a:p>
            </p:txBody>
          </p:sp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2282" y="4690864"/>
                <a:ext cx="1599571" cy="10663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609600" y="1428132"/>
              <a:ext cx="3657600" cy="2743200"/>
              <a:chOff x="381000" y="1428132"/>
              <a:chExt cx="3657600" cy="27432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810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x2999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098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Yonges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Island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Hollywood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$175,000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16012524</a:t>
                </a:r>
              </a:p>
            </p:txBody>
          </p:sp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" name="Group 22"/>
            <p:cNvGrpSpPr/>
            <p:nvPr/>
          </p:nvGrpSpPr>
          <p:grpSpPr>
            <a:xfrm>
              <a:off x="5791200" y="1428132"/>
              <a:ext cx="3657600" cy="2743200"/>
              <a:chOff x="6019800" y="1428132"/>
              <a:chExt cx="3657600" cy="2743200"/>
            </a:xfrm>
          </p:grpSpPr>
          <p:sp>
            <p:nvSpPr>
              <p:cNvPr id="176" name="Rectangle 175"/>
              <p:cNvSpPr/>
              <p:nvPr/>
            </p:nvSpPr>
            <p:spPr>
              <a:xfrm>
                <a:off x="60198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60198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x2339</a:t>
                </a: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78486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Canterbury Woods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Charleston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$195,000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16013565</a:t>
                </a:r>
              </a:p>
            </p:txBody>
          </p:sp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7637196"/>
              <a:ext cx="3657600" cy="2744839"/>
              <a:chOff x="381000" y="7637196"/>
              <a:chExt cx="3657600" cy="2744839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810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3810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x4259</a:t>
                </a: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22098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Grimball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Gates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Johns Island 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$609,900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16014111</a:t>
                </a:r>
              </a:p>
            </p:txBody>
          </p:sp>
          <p:pic>
            <p:nvPicPr>
              <p:cNvPr id="1038" name="Picture 1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7815462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609600" y="4532664"/>
              <a:ext cx="3657600" cy="2743200"/>
              <a:chOff x="381000" y="4532664"/>
              <a:chExt cx="3657600" cy="2743200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3810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810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x2779</a:t>
                </a: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2133285" y="4690865"/>
                <a:ext cx="1905315" cy="1349477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Cane Bay Plantation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$235,000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16013447</a:t>
                </a:r>
              </a:p>
            </p:txBody>
          </p:sp>
          <p:pic>
            <p:nvPicPr>
              <p:cNvPr id="10" name="Picture 16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714" y="4690863"/>
                <a:ext cx="1599571" cy="10663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5" name="Group 24"/>
            <p:cNvGrpSpPr/>
            <p:nvPr/>
          </p:nvGrpSpPr>
          <p:grpSpPr>
            <a:xfrm>
              <a:off x="5791200" y="7637196"/>
              <a:ext cx="3657600" cy="2744839"/>
              <a:chOff x="6019800" y="7637196"/>
              <a:chExt cx="3657600" cy="2744839"/>
            </a:xfrm>
          </p:grpSpPr>
          <p:sp>
            <p:nvSpPr>
              <p:cNvPr id="211" name="Rectangle 210"/>
              <p:cNvSpPr/>
              <p:nvPr/>
            </p:nvSpPr>
            <p:spPr>
              <a:xfrm>
                <a:off x="60198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0198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x2929</a:t>
                </a: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78486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Tramway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$185,000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16014222</a:t>
                </a:r>
              </a:p>
            </p:txBody>
          </p:sp>
          <p:pic>
            <p:nvPicPr>
              <p:cNvPr id="11" name="Picture 18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5968" y="7818129"/>
                <a:ext cx="1592199" cy="10614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0562790" y="193750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887067" y="2977777"/>
            <a:ext cx="1551977" cy="1194173"/>
            <a:chOff x="2342160" y="4397790"/>
            <a:chExt cx="1551977" cy="1194173"/>
          </a:xfrm>
        </p:grpSpPr>
        <p:sp>
          <p:nvSpPr>
            <p:cNvPr id="93" name="Diagonal Stripe 9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16 Days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8059323" y="2977777"/>
            <a:ext cx="1551977" cy="1194173"/>
            <a:chOff x="2342160" y="4397790"/>
            <a:chExt cx="1551977" cy="1194173"/>
          </a:xfrm>
        </p:grpSpPr>
        <p:sp>
          <p:nvSpPr>
            <p:cNvPr id="80" name="Diagonal Stripe 7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887066" y="6082510"/>
            <a:ext cx="1551977" cy="1194173"/>
            <a:chOff x="2342160" y="4397790"/>
            <a:chExt cx="1551977" cy="1194173"/>
          </a:xfrm>
        </p:grpSpPr>
        <p:sp>
          <p:nvSpPr>
            <p:cNvPr id="83" name="Diagonal Stripe 8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8 Days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7" name="Rectangle 76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Scott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Plumer</a:t>
              </a:r>
              <a:r>
                <a:rPr lang="en-US" sz="13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&amp; 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6" name="Group 85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7" name="Picture 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8" name="Rectangle 87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161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70</cp:revision>
  <dcterms:created xsi:type="dcterms:W3CDTF">2006-08-16T00:00:00Z</dcterms:created>
  <dcterms:modified xsi:type="dcterms:W3CDTF">2016-05-31T17:56:40Z</dcterms:modified>
</cp:coreProperties>
</file>