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325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2875"/>
            <a:ext cx="7772400" cy="619125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3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7467600" cy="9677400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624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24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47650" y="8305800"/>
            <a:ext cx="7200900" cy="1429197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43125" y="8305800"/>
            <a:ext cx="3800475" cy="14927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Megan Tice, Tammie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Phillips,</a:t>
            </a:r>
            <a:b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Cayce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Hennessee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Polly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8385396"/>
            <a:ext cx="1838324" cy="129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01" y="8385396"/>
            <a:ext cx="1520199" cy="960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871201" y="9372600"/>
            <a:ext cx="1520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info@chucktownhomes.com</a:t>
            </a:r>
          </a:p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www.chucktownhomes.com</a:t>
            </a: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1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1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x2689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051493" y="5988177"/>
            <a:ext cx="16823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Covington Hills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1415039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62400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x3539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17476" y="5988177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Park West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Mt Pleasant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650,000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1415408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62400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x2999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17476" y="3554849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Wildwood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1414830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95275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x3689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051495" y="3554849"/>
            <a:ext cx="16727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West Ashley Plantation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1414571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95276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x3149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051494" y="1160442"/>
            <a:ext cx="1672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Sylvan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Shores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425,000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1414440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962400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x3759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717476" y="1160442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Queensborough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235,000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1414377</a:t>
            </a:r>
          </a:p>
        </p:txBody>
      </p:sp>
      <p:pic>
        <p:nvPicPr>
          <p:cNvPr id="1029" name="Picture 5" descr="1849 South James Gregarie Rd Charleston, SC 29466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10"/>
          <a:stretch/>
        </p:blipFill>
        <p:spPr bwMode="auto">
          <a:xfrm>
            <a:off x="4062412" y="5988177"/>
            <a:ext cx="1655064" cy="1098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2519  Two Oaks Dr Charleston, SC 29414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26"/>
          <a:stretch/>
        </p:blipFill>
        <p:spPr bwMode="auto">
          <a:xfrm>
            <a:off x="396431" y="1160442"/>
            <a:ext cx="1655063" cy="1099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1759  Pittsford Cir Charleston, SC 2941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26"/>
          <a:stretch/>
        </p:blipFill>
        <p:spPr bwMode="auto">
          <a:xfrm>
            <a:off x="4062412" y="1160442"/>
            <a:ext cx="1655064" cy="1099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1821  Manigault Pl Charleston, SC 2940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889"/>
          <a:stretch/>
        </p:blipFill>
        <p:spPr bwMode="auto">
          <a:xfrm>
            <a:off x="396431" y="3554849"/>
            <a:ext cx="1655062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5766  Wyncliff Rd North Charleston, SC 29418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10"/>
          <a:stretch/>
        </p:blipFill>
        <p:spPr bwMode="auto">
          <a:xfrm>
            <a:off x="396431" y="5988177"/>
            <a:ext cx="1655064" cy="1098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507  Stinson Dr Charleston, SC 29407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3"/>
          <a:stretch/>
        </p:blipFill>
        <p:spPr bwMode="auto">
          <a:xfrm>
            <a:off x="4062412" y="3554849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142</Words>
  <Application>Microsoft Office PowerPoint</Application>
  <PresentationFormat>Custom</PresentationFormat>
  <Paragraphs>52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6</cp:revision>
  <dcterms:created xsi:type="dcterms:W3CDTF">2006-08-16T00:00:00Z</dcterms:created>
  <dcterms:modified xsi:type="dcterms:W3CDTF">2014-06-09T18:50:25Z</dcterms:modified>
</cp:coreProperties>
</file>