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02" y="72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78823"/>
            <a:ext cx="10058400" cy="787977"/>
          </a:xfrm>
        </p:spPr>
        <p:txBody>
          <a:bodyPr>
            <a:normAutofit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66" name="Group 65"/>
          <p:cNvGrpSpPr/>
          <p:nvPr/>
        </p:nvGrpSpPr>
        <p:grpSpPr>
          <a:xfrm>
            <a:off x="10712324" y="6756267"/>
            <a:ext cx="1551977" cy="1194173"/>
            <a:chOff x="2342160" y="4397790"/>
            <a:chExt cx="1551977" cy="1194173"/>
          </a:xfrm>
        </p:grpSpPr>
        <p:sp>
          <p:nvSpPr>
            <p:cNvPr id="67" name="Diagonal Stripe 66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10712324" y="8306371"/>
            <a:ext cx="1551977" cy="1194173"/>
            <a:chOff x="2342160" y="4397790"/>
            <a:chExt cx="1551977" cy="1194173"/>
          </a:xfrm>
        </p:grpSpPr>
        <p:sp>
          <p:nvSpPr>
            <p:cNvPr id="70" name="Diagonal Stripe 6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 in under 24 hours!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28600" y="1428132"/>
            <a:ext cx="3048000" cy="2540180"/>
            <a:chOff x="381000" y="1428132"/>
            <a:chExt cx="3657600" cy="2789684"/>
          </a:xfrm>
        </p:grpSpPr>
        <p:sp>
          <p:nvSpPr>
            <p:cNvPr id="6" name="Rectangle 5"/>
            <p:cNvSpPr/>
            <p:nvPr/>
          </p:nvSpPr>
          <p:spPr>
            <a:xfrm>
              <a:off x="381000" y="1428132"/>
              <a:ext cx="3657600" cy="27432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81000" y="3276600"/>
              <a:ext cx="3657600" cy="94121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6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x2109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133600" y="1560727"/>
              <a:ext cx="1905000" cy="1313024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Villages in St Johns Woods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$425,000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16014864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400" y="1605966"/>
              <a:ext cx="1600200" cy="976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3" name="Group 22"/>
          <p:cNvGrpSpPr/>
          <p:nvPr/>
        </p:nvGrpSpPr>
        <p:grpSpPr>
          <a:xfrm>
            <a:off x="6781800" y="1428132"/>
            <a:ext cx="3048000" cy="2540180"/>
            <a:chOff x="6019800" y="1428132"/>
            <a:chExt cx="3657600" cy="2789684"/>
          </a:xfrm>
        </p:grpSpPr>
        <p:sp>
          <p:nvSpPr>
            <p:cNvPr id="176" name="Rectangle 175"/>
            <p:cNvSpPr/>
            <p:nvPr/>
          </p:nvSpPr>
          <p:spPr>
            <a:xfrm>
              <a:off x="6019800" y="1428132"/>
              <a:ext cx="3657600" cy="27432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6019800" y="3276600"/>
              <a:ext cx="3657600" cy="94121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6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x2659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7752168" y="1560727"/>
              <a:ext cx="1925232" cy="1076418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Custom Built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$525,000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16015552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51968" y="1608407"/>
              <a:ext cx="1600200" cy="9714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3" name="Group 62"/>
          <p:cNvGrpSpPr/>
          <p:nvPr/>
        </p:nvGrpSpPr>
        <p:grpSpPr>
          <a:xfrm>
            <a:off x="-2195131" y="8340945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0622134" y="3376317"/>
            <a:ext cx="1551977" cy="1194173"/>
            <a:chOff x="2342160" y="4397790"/>
            <a:chExt cx="1551977" cy="1194173"/>
          </a:xfrm>
        </p:grpSpPr>
        <p:sp>
          <p:nvSpPr>
            <p:cNvPr id="80" name="Diagonal Stripe 7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77" name="Rectangle 76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2700883" y="10719760"/>
              <a:ext cx="4918262" cy="178036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8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8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3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3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Daniel </a:t>
              </a:r>
              <a:r>
                <a:rPr lang="en-US" sz="13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Bushby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Scott </a:t>
              </a:r>
              <a:r>
                <a:rPr lang="en-US" sz="13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Plumer</a:t>
              </a:r>
              <a:r>
                <a:rPr lang="en-US" sz="130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&amp; </a:t>
              </a:r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Luis Bordon</a:t>
              </a:r>
            </a:p>
            <a:p>
              <a:pPr algn="ctr"/>
              <a:endParaRPr lang="en-US" sz="13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3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</a:p>
          </p:txBody>
        </p:sp>
        <p:pic>
          <p:nvPicPr>
            <p:cNvPr id="85" name="Picture 2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6" name="Group 85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7" name="Picture 3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8" name="Rectangle 87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72" name="Group 71"/>
          <p:cNvGrpSpPr/>
          <p:nvPr/>
        </p:nvGrpSpPr>
        <p:grpSpPr>
          <a:xfrm>
            <a:off x="3505200" y="1415224"/>
            <a:ext cx="3048000" cy="2540180"/>
            <a:chOff x="381000" y="1428132"/>
            <a:chExt cx="3657600" cy="2789684"/>
          </a:xfrm>
        </p:grpSpPr>
        <p:sp>
          <p:nvSpPr>
            <p:cNvPr id="73" name="Rectangle 72"/>
            <p:cNvSpPr/>
            <p:nvPr/>
          </p:nvSpPr>
          <p:spPr>
            <a:xfrm>
              <a:off x="381000" y="1428132"/>
              <a:ext cx="3657600" cy="27432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81000" y="3276600"/>
              <a:ext cx="3657600" cy="94121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6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x2769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133600" y="1560727"/>
              <a:ext cx="1905000" cy="1076418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Wescott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$150,000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16015565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9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400" y="1605966"/>
              <a:ext cx="1600200" cy="976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09" name="Group 108"/>
          <p:cNvGrpSpPr/>
          <p:nvPr/>
        </p:nvGrpSpPr>
        <p:grpSpPr>
          <a:xfrm>
            <a:off x="228600" y="4849885"/>
            <a:ext cx="3048000" cy="2540180"/>
            <a:chOff x="381000" y="1428132"/>
            <a:chExt cx="3657600" cy="2789684"/>
          </a:xfrm>
        </p:grpSpPr>
        <p:sp>
          <p:nvSpPr>
            <p:cNvPr id="110" name="Rectangle 109"/>
            <p:cNvSpPr/>
            <p:nvPr/>
          </p:nvSpPr>
          <p:spPr>
            <a:xfrm>
              <a:off x="381000" y="1428132"/>
              <a:ext cx="3657600" cy="27432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81000" y="3276600"/>
              <a:ext cx="3657600" cy="94121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6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x3659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2133600" y="1560727"/>
              <a:ext cx="1905000" cy="110325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Hamlets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$479,900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16015511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3" name="Picture 4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56391" y="1560727"/>
              <a:ext cx="1554218" cy="1066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4" name="Group 113"/>
          <p:cNvGrpSpPr/>
          <p:nvPr/>
        </p:nvGrpSpPr>
        <p:grpSpPr>
          <a:xfrm>
            <a:off x="6781800" y="4849885"/>
            <a:ext cx="3048000" cy="2540180"/>
            <a:chOff x="6019800" y="1428132"/>
            <a:chExt cx="3657600" cy="2789684"/>
          </a:xfrm>
        </p:grpSpPr>
        <p:sp>
          <p:nvSpPr>
            <p:cNvPr id="115" name="Rectangle 114"/>
            <p:cNvSpPr/>
            <p:nvPr/>
          </p:nvSpPr>
          <p:spPr>
            <a:xfrm>
              <a:off x="6019800" y="1428132"/>
              <a:ext cx="3657600" cy="27432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6" name="TextBox 115"/>
            <p:cNvSpPr txBox="1"/>
            <p:nvPr/>
          </p:nvSpPr>
          <p:spPr>
            <a:xfrm>
              <a:off x="6019800" y="3276600"/>
              <a:ext cx="3657600" cy="94121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6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x3449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7752168" y="1560727"/>
              <a:ext cx="1925232" cy="1076418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Wescott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$165,000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16015456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18" name="Picture 6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51968" y="1605966"/>
              <a:ext cx="1600200" cy="976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9" name="Group 118"/>
          <p:cNvGrpSpPr/>
          <p:nvPr/>
        </p:nvGrpSpPr>
        <p:grpSpPr>
          <a:xfrm>
            <a:off x="3505200" y="4836977"/>
            <a:ext cx="3048000" cy="2540180"/>
            <a:chOff x="381000" y="1428132"/>
            <a:chExt cx="3657600" cy="2789684"/>
          </a:xfrm>
        </p:grpSpPr>
        <p:sp>
          <p:nvSpPr>
            <p:cNvPr id="120" name="Rectangle 119"/>
            <p:cNvSpPr/>
            <p:nvPr/>
          </p:nvSpPr>
          <p:spPr>
            <a:xfrm>
              <a:off x="381000" y="1428132"/>
              <a:ext cx="3657600" cy="27432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381000" y="3276600"/>
              <a:ext cx="3657600" cy="94121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6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x2629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2133600" y="1560727"/>
              <a:ext cx="1905000" cy="1313024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Berkeley Commons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$159,900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16015462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3" name="Picture 4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400" y="1605966"/>
              <a:ext cx="1600200" cy="976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4" name="Group 123"/>
          <p:cNvGrpSpPr/>
          <p:nvPr/>
        </p:nvGrpSpPr>
        <p:grpSpPr>
          <a:xfrm>
            <a:off x="228600" y="7935925"/>
            <a:ext cx="3048000" cy="2540180"/>
            <a:chOff x="381000" y="1428132"/>
            <a:chExt cx="3657600" cy="2789684"/>
          </a:xfrm>
        </p:grpSpPr>
        <p:sp>
          <p:nvSpPr>
            <p:cNvPr id="125" name="Rectangle 124"/>
            <p:cNvSpPr/>
            <p:nvPr/>
          </p:nvSpPr>
          <p:spPr>
            <a:xfrm>
              <a:off x="381000" y="1428132"/>
              <a:ext cx="3657600" cy="27432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381000" y="3276600"/>
              <a:ext cx="3657600" cy="94121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6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x3019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2137664" y="1560727"/>
              <a:ext cx="1900936" cy="1076418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Wescott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Plantation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$175,000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16015434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28" name="Picture 4"/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400" y="1605966"/>
              <a:ext cx="1600200" cy="976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9" name="Group 128"/>
          <p:cNvGrpSpPr/>
          <p:nvPr/>
        </p:nvGrpSpPr>
        <p:grpSpPr>
          <a:xfrm>
            <a:off x="6781800" y="7935925"/>
            <a:ext cx="3048000" cy="2540180"/>
            <a:chOff x="6019800" y="1428132"/>
            <a:chExt cx="3657600" cy="2789684"/>
          </a:xfrm>
        </p:grpSpPr>
        <p:sp>
          <p:nvSpPr>
            <p:cNvPr id="130" name="Rectangle 129"/>
            <p:cNvSpPr/>
            <p:nvPr/>
          </p:nvSpPr>
          <p:spPr>
            <a:xfrm>
              <a:off x="6019800" y="1428132"/>
              <a:ext cx="3657600" cy="27432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6019800" y="3276600"/>
              <a:ext cx="3657600" cy="94121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6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x2899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2" name="TextBox 131"/>
            <p:cNvSpPr txBox="1"/>
            <p:nvPr/>
          </p:nvSpPr>
          <p:spPr>
            <a:xfrm>
              <a:off x="7752168" y="1560727"/>
              <a:ext cx="1925232" cy="1076418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4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Dupont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West Ashley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$300,000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16015199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33" name="Picture 6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151968" y="1605966"/>
              <a:ext cx="1600200" cy="976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4" name="Group 133"/>
          <p:cNvGrpSpPr/>
          <p:nvPr/>
        </p:nvGrpSpPr>
        <p:grpSpPr>
          <a:xfrm>
            <a:off x="3505200" y="7923017"/>
            <a:ext cx="3048000" cy="2540180"/>
            <a:chOff x="381000" y="1428132"/>
            <a:chExt cx="3657600" cy="2789684"/>
          </a:xfrm>
        </p:grpSpPr>
        <p:sp>
          <p:nvSpPr>
            <p:cNvPr id="135" name="Rectangle 134"/>
            <p:cNvSpPr/>
            <p:nvPr/>
          </p:nvSpPr>
          <p:spPr>
            <a:xfrm>
              <a:off x="381000" y="1428132"/>
              <a:ext cx="3657600" cy="27432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381000" y="3276600"/>
              <a:ext cx="3657600" cy="941216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6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</a:t>
              </a:r>
              <a:r>
                <a:rPr lang="en-US" sz="16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x3459</a:t>
              </a:r>
              <a:endParaRPr lang="en-US" sz="16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2133600" y="1560727"/>
              <a:ext cx="1905000" cy="1076418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Whitney Lake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$229,900</a:t>
              </a:r>
            </a:p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16015273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38" name="Picture 4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533400" y="1605966"/>
              <a:ext cx="1600200" cy="97632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60" name="Group 59"/>
          <p:cNvGrpSpPr/>
          <p:nvPr/>
        </p:nvGrpSpPr>
        <p:grpSpPr>
          <a:xfrm>
            <a:off x="8456977" y="6140657"/>
            <a:ext cx="1551977" cy="1194173"/>
            <a:chOff x="2342160" y="4397790"/>
            <a:chExt cx="1551977" cy="1194173"/>
          </a:xfrm>
        </p:grpSpPr>
        <p:sp>
          <p:nvSpPr>
            <p:cNvPr id="61" name="Diagonal Stripe 60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2" name="Rectangle 61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39" name="Group 138"/>
          <p:cNvGrpSpPr/>
          <p:nvPr/>
        </p:nvGrpSpPr>
        <p:grpSpPr>
          <a:xfrm>
            <a:off x="1913043" y="9239605"/>
            <a:ext cx="1551977" cy="1194173"/>
            <a:chOff x="2342160" y="4397790"/>
            <a:chExt cx="1551977" cy="1194173"/>
          </a:xfrm>
        </p:grpSpPr>
        <p:sp>
          <p:nvSpPr>
            <p:cNvPr id="140" name="Diagonal Stripe 13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1" name="Rectangle 14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Day!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142" name="Group 141"/>
          <p:cNvGrpSpPr/>
          <p:nvPr/>
        </p:nvGrpSpPr>
        <p:grpSpPr>
          <a:xfrm>
            <a:off x="5173014" y="9239605"/>
            <a:ext cx="1551977" cy="1194173"/>
            <a:chOff x="2342160" y="4397790"/>
            <a:chExt cx="1551977" cy="1194173"/>
          </a:xfrm>
        </p:grpSpPr>
        <p:sp>
          <p:nvSpPr>
            <p:cNvPr id="143" name="Diagonal Stripe 142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4" name="Rectangle 143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Contract</a:t>
              </a:r>
              <a:b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6</a:t>
              </a:r>
              <a:r>
                <a:rPr lang="en-US" sz="120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Days!</a:t>
              </a:r>
              <a:endParaRPr lang="en-US" sz="1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221</Words>
  <Application>Microsoft Office PowerPoint</Application>
  <PresentationFormat>Custom</PresentationFormat>
  <Paragraphs>80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72</cp:revision>
  <dcterms:created xsi:type="dcterms:W3CDTF">2006-08-16T00:00:00Z</dcterms:created>
  <dcterms:modified xsi:type="dcterms:W3CDTF">2016-06-13T19:03:28Z</dcterms:modified>
</cp:coreProperties>
</file>