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920" y="107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1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hyperlink" Target="http://www.chucktownhomes.com/listings/view/1272-llewellyn-road-mount-pleasant-sc-14031647.html" TargetMode="Externa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9794" y="10594302"/>
            <a:ext cx="9318812" cy="1818978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73456" y="10588156"/>
            <a:ext cx="4918262" cy="1831270"/>
          </a:xfrm>
          <a:prstGeom prst="rect">
            <a:avLst/>
          </a:prstGeom>
        </p:spPr>
        <p:txBody>
          <a:bodyPr wrap="square" lIns="117226" tIns="58613" rIns="117226" bIns="58613" anchor="ctr">
            <a:spAutoFit/>
          </a:bodyPr>
          <a:lstStyle/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Tammie Phillips, Polly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Taylor </a:t>
            </a:r>
            <a:r>
              <a:rPr lang="en-US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Taylor</a:t>
            </a:r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Steve 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Baller</a:t>
            </a:r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Luis Bordon</a:t>
            </a:r>
          </a:p>
          <a:p>
            <a:pPr algn="ctr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78409"/>
            <a:ext cx="2379008" cy="165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2" name="Group 231"/>
          <p:cNvGrpSpPr/>
          <p:nvPr/>
        </p:nvGrpSpPr>
        <p:grpSpPr>
          <a:xfrm>
            <a:off x="7598026" y="10660127"/>
            <a:ext cx="1967316" cy="1687329"/>
            <a:chOff x="7598026" y="10672322"/>
            <a:chExt cx="1967316" cy="168732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8026" y="10672322"/>
              <a:ext cx="1967316" cy="12220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7598026" y="11928764"/>
              <a:ext cx="1967316" cy="43088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info@chucktownhomes.com</a:t>
              </a:r>
            </a:p>
            <a:p>
              <a:pPr algn="ctr"/>
              <a:r>
                <a: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www.chucktownhomes.com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354235" y="69073"/>
            <a:ext cx="1996114" cy="1519857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3372819" y="69073"/>
            <a:ext cx="1996114" cy="1519857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-5147830" y="69073"/>
            <a:ext cx="1996114" cy="1519857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2202709" y="193964"/>
            <a:ext cx="1996114" cy="1519857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27024"/>
              <a:ext cx="1377566" cy="435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5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Days!</a:t>
              </a:r>
            </a:p>
          </p:txBody>
        </p:sp>
      </p:grpSp>
      <p:sp>
        <p:nvSpPr>
          <p:cNvPr id="186" name="Rectangle 185"/>
          <p:cNvSpPr/>
          <p:nvPr/>
        </p:nvSpPr>
        <p:spPr>
          <a:xfrm>
            <a:off x="222717" y="48559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7" name="TextBox 186"/>
          <p:cNvSpPr txBox="1"/>
          <p:nvPr/>
        </p:nvSpPr>
        <p:spPr>
          <a:xfrm>
            <a:off x="222717" y="60435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x2369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1729020" y="4915827"/>
            <a:ext cx="163541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Sangaree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139,900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15015875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3459707" y="48559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2" name="TextBox 191"/>
          <p:cNvSpPr txBox="1"/>
          <p:nvPr/>
        </p:nvSpPr>
        <p:spPr>
          <a:xfrm>
            <a:off x="3459707" y="60435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x2569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4965820" y="4915827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Hall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15015905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6696697" y="4855928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7" name="TextBox 196"/>
          <p:cNvSpPr txBox="1"/>
          <p:nvPr/>
        </p:nvSpPr>
        <p:spPr>
          <a:xfrm>
            <a:off x="6696697" y="604353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x4109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8199678" y="4915827"/>
            <a:ext cx="1638734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Ponds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15015993</a:t>
            </a:r>
          </a:p>
        </p:txBody>
      </p:sp>
      <p:pic>
        <p:nvPicPr>
          <p:cNvPr id="2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1258" y="4917816"/>
            <a:ext cx="1444062" cy="957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267" y="4917813"/>
            <a:ext cx="1441430" cy="956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8882" y="4915827"/>
            <a:ext cx="128016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2717" y="198981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2717" y="318088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x2529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29020" y="2053177"/>
            <a:ext cx="163541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Maclaura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15015336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3459707" y="198981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3459707" y="318088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x2959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4965820" y="2053177"/>
            <a:ext cx="1635601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Crestwood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$136,900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15015406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696697" y="1989814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2" name="TextBox 181"/>
          <p:cNvSpPr txBox="1"/>
          <p:nvPr/>
        </p:nvSpPr>
        <p:spPr>
          <a:xfrm>
            <a:off x="6696697" y="3180881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x2829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8198428" y="2053177"/>
            <a:ext cx="1639984" cy="1041700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Lakes of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184,900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15015460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267" y="2055167"/>
            <a:ext cx="1444752" cy="95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1258" y="2055577"/>
            <a:ext cx="1440180" cy="95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2007" y="2053177"/>
            <a:ext cx="128016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1" name="Rectangle 200"/>
          <p:cNvSpPr/>
          <p:nvPr/>
        </p:nvSpPr>
        <p:spPr>
          <a:xfrm>
            <a:off x="222717" y="772204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2" name="TextBox 201"/>
          <p:cNvSpPr txBox="1"/>
          <p:nvPr/>
        </p:nvSpPr>
        <p:spPr>
          <a:xfrm>
            <a:off x="222717" y="889697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x3649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1729018" y="7785405"/>
            <a:ext cx="1635413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Plum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$225,000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15014654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3459707" y="772204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3459707" y="889697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x2309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4965820" y="7785405"/>
            <a:ext cx="1635602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Hickory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Ridge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230,000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15015291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6696697" y="7722042"/>
            <a:ext cx="3110753" cy="19431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2" name="TextBox 211"/>
          <p:cNvSpPr txBox="1"/>
          <p:nvPr/>
        </p:nvSpPr>
        <p:spPr>
          <a:xfrm>
            <a:off x="6696697" y="8896976"/>
            <a:ext cx="3110753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x2129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8214756" y="7785405"/>
            <a:ext cx="1623656" cy="857035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Crowfield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125,000</a:t>
            </a:r>
          </a:p>
          <a:p>
            <a:pPr algn="ct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15014777</a:t>
            </a:r>
          </a:p>
        </p:txBody>
      </p:sp>
      <p:pic>
        <p:nvPicPr>
          <p:cNvPr id="214" name="Picture 2">
            <a:hlinkClick r:id="rId10" tooltip="MLS#14031647 in Mount Pleasant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9191" y="7785405"/>
            <a:ext cx="1454620" cy="969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531" y="7785405"/>
            <a:ext cx="1284224" cy="963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3448" y="7785405"/>
            <a:ext cx="1440180" cy="96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" name="Group 59"/>
          <p:cNvGrpSpPr/>
          <p:nvPr/>
        </p:nvGrpSpPr>
        <p:grpSpPr>
          <a:xfrm>
            <a:off x="1953328" y="560485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181600" y="5604854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931993" y="8470969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430223" y="8470969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218</Words>
  <Application>Microsoft Office PowerPoint</Application>
  <PresentationFormat>Custom</PresentationFormat>
  <Paragraphs>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50</cp:revision>
  <dcterms:created xsi:type="dcterms:W3CDTF">2006-08-16T00:00:00Z</dcterms:created>
  <dcterms:modified xsi:type="dcterms:W3CDTF">2015-06-19T19:29:22Z</dcterms:modified>
</cp:coreProperties>
</file>