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84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05800"/>
            <a:ext cx="3800475" cy="14927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Megan Tice, Tammie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Phillips,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Cayce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Hennessee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Polly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x2919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51493" y="598817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Bolton's Landing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1416623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x2909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17476" y="598817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Secessionville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1416756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x2899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Conifer Hall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Moncks Corner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$109,900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1416618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x2289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Adams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Adams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$175,000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1415837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x2679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51494" y="1160442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Marlin Estates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144,900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1415552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x3129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17476" y="1160442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Millwood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$129,900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1415844</a:t>
            </a:r>
          </a:p>
        </p:txBody>
      </p:sp>
      <p:pic>
        <p:nvPicPr>
          <p:cNvPr id="3" name="Picture 2" descr="1340  Pickett St Charleston, SC 2941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0"/>
          <a:stretch/>
        </p:blipFill>
        <p:spPr bwMode="auto">
          <a:xfrm>
            <a:off x="4062412" y="5988176"/>
            <a:ext cx="1655064" cy="109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591  Bluewater Way Charleston, SC 2941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0"/>
          <a:stretch/>
        </p:blipFill>
        <p:spPr bwMode="auto">
          <a:xfrm>
            <a:off x="396431" y="5988177"/>
            <a:ext cx="1655064" cy="109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0  Jupiter Hill Rd Adams Run, SC 2942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396431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207  Resinwood Rd Moncks Corner, SC 29461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4062412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307  Amberjack Way Summerville, SC 29485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396429" y="1160442"/>
            <a:ext cx="1655064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200  James St Summerville, SC 29483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4062412" y="1160442"/>
            <a:ext cx="1655064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141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9</cp:revision>
  <dcterms:created xsi:type="dcterms:W3CDTF">2006-08-16T00:00:00Z</dcterms:created>
  <dcterms:modified xsi:type="dcterms:W3CDTF">2014-06-30T16:58:32Z</dcterms:modified>
</cp:coreProperties>
</file>