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130613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66" algn="l" defTabSz="130613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132" algn="l" defTabSz="130613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200" algn="l" defTabSz="130613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266" algn="l" defTabSz="130613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332" algn="l" defTabSz="130613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398" algn="l" defTabSz="130613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466" algn="l" defTabSz="130613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532" algn="l" defTabSz="130613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6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074" y="-2970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8"/>
            <a:ext cx="8549640" cy="3332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622516"/>
            <a:ext cx="2263140" cy="132634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622516"/>
            <a:ext cx="6621780" cy="132634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306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3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6122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2653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9183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5714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2245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3627124"/>
            <a:ext cx="4442460" cy="1025884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3627124"/>
            <a:ext cx="4442460" cy="1025884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3479590"/>
            <a:ext cx="4444207" cy="145012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53066" indent="0">
              <a:buNone/>
              <a:defRPr sz="2800" b="1"/>
            </a:lvl2pPr>
            <a:lvl3pPr marL="1306132" indent="0">
              <a:buNone/>
              <a:defRPr sz="2600" b="1"/>
            </a:lvl3pPr>
            <a:lvl4pPr marL="1959200" indent="0">
              <a:buNone/>
              <a:defRPr sz="2300" b="1"/>
            </a:lvl4pPr>
            <a:lvl5pPr marL="2612266" indent="0">
              <a:buNone/>
              <a:defRPr sz="2300" b="1"/>
            </a:lvl5pPr>
            <a:lvl6pPr marL="3265332" indent="0">
              <a:buNone/>
              <a:defRPr sz="2300" b="1"/>
            </a:lvl6pPr>
            <a:lvl7pPr marL="3918398" indent="0">
              <a:buNone/>
              <a:defRPr sz="2300" b="1"/>
            </a:lvl7pPr>
            <a:lvl8pPr marL="4571466" indent="0">
              <a:buNone/>
              <a:defRPr sz="2300" b="1"/>
            </a:lvl8pPr>
            <a:lvl9pPr marL="522453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4929718"/>
            <a:ext cx="4444207" cy="8956252"/>
          </a:xfrm>
        </p:spPr>
        <p:txBody>
          <a:bodyPr/>
          <a:lstStyle>
            <a:lvl1pPr>
              <a:defRPr sz="35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2" cy="145012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53066" indent="0">
              <a:buNone/>
              <a:defRPr sz="2800" b="1"/>
            </a:lvl2pPr>
            <a:lvl3pPr marL="1306132" indent="0">
              <a:buNone/>
              <a:defRPr sz="2600" b="1"/>
            </a:lvl3pPr>
            <a:lvl4pPr marL="1959200" indent="0">
              <a:buNone/>
              <a:defRPr sz="2300" b="1"/>
            </a:lvl4pPr>
            <a:lvl5pPr marL="2612266" indent="0">
              <a:buNone/>
              <a:defRPr sz="2300" b="1"/>
            </a:lvl5pPr>
            <a:lvl6pPr marL="3265332" indent="0">
              <a:buNone/>
              <a:defRPr sz="2300" b="1"/>
            </a:lvl6pPr>
            <a:lvl7pPr marL="3918398" indent="0">
              <a:buNone/>
              <a:defRPr sz="2300" b="1"/>
            </a:lvl7pPr>
            <a:lvl8pPr marL="4571466" indent="0">
              <a:buNone/>
              <a:defRPr sz="2300" b="1"/>
            </a:lvl8pPr>
            <a:lvl9pPr marL="522453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8"/>
            <a:ext cx="4445952" cy="8956252"/>
          </a:xfrm>
        </p:spPr>
        <p:txBody>
          <a:bodyPr/>
          <a:lstStyle>
            <a:lvl1pPr>
              <a:defRPr sz="35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4"/>
            <a:ext cx="3309144" cy="263398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6" cy="1326705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5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100"/>
            </a:lvl1pPr>
            <a:lvl2pPr marL="653066" indent="0">
              <a:buNone/>
              <a:defRPr sz="1700"/>
            </a:lvl2pPr>
            <a:lvl3pPr marL="1306132" indent="0">
              <a:buNone/>
              <a:defRPr sz="1400"/>
            </a:lvl3pPr>
            <a:lvl4pPr marL="1959200" indent="0">
              <a:buNone/>
              <a:defRPr sz="1300"/>
            </a:lvl4pPr>
            <a:lvl5pPr marL="2612266" indent="0">
              <a:buNone/>
              <a:defRPr sz="1300"/>
            </a:lvl5pPr>
            <a:lvl6pPr marL="3265332" indent="0">
              <a:buNone/>
              <a:defRPr sz="1300"/>
            </a:lvl6pPr>
            <a:lvl7pPr marL="3918398" indent="0">
              <a:buNone/>
              <a:defRPr sz="1300"/>
            </a:lvl7pPr>
            <a:lvl8pPr marL="4571466" indent="0">
              <a:buNone/>
              <a:defRPr sz="1300"/>
            </a:lvl8pPr>
            <a:lvl9pPr marL="522453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2"/>
            <a:ext cx="6035040" cy="1284606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6"/>
            <a:ext cx="6035040" cy="9326880"/>
          </a:xfrm>
        </p:spPr>
        <p:txBody>
          <a:bodyPr/>
          <a:lstStyle>
            <a:lvl1pPr marL="0" indent="0">
              <a:buNone/>
              <a:defRPr sz="4600"/>
            </a:lvl1pPr>
            <a:lvl2pPr marL="653066" indent="0">
              <a:buNone/>
              <a:defRPr sz="4000"/>
            </a:lvl2pPr>
            <a:lvl3pPr marL="1306132" indent="0">
              <a:buNone/>
              <a:defRPr sz="3500"/>
            </a:lvl3pPr>
            <a:lvl4pPr marL="1959200" indent="0">
              <a:buNone/>
              <a:defRPr sz="2800"/>
            </a:lvl4pPr>
            <a:lvl5pPr marL="2612266" indent="0">
              <a:buNone/>
              <a:defRPr sz="2800"/>
            </a:lvl5pPr>
            <a:lvl6pPr marL="3265332" indent="0">
              <a:buNone/>
              <a:defRPr sz="2800"/>
            </a:lvl6pPr>
            <a:lvl7pPr marL="3918398" indent="0">
              <a:buNone/>
              <a:defRPr sz="2800"/>
            </a:lvl7pPr>
            <a:lvl8pPr marL="4571466" indent="0">
              <a:buNone/>
              <a:defRPr sz="2800"/>
            </a:lvl8pPr>
            <a:lvl9pPr marL="5224532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8"/>
            <a:ext cx="6035040" cy="1824354"/>
          </a:xfrm>
        </p:spPr>
        <p:txBody>
          <a:bodyPr/>
          <a:lstStyle>
            <a:lvl1pPr marL="0" indent="0">
              <a:buNone/>
              <a:defRPr sz="2100"/>
            </a:lvl1pPr>
            <a:lvl2pPr marL="653066" indent="0">
              <a:buNone/>
              <a:defRPr sz="1700"/>
            </a:lvl2pPr>
            <a:lvl3pPr marL="1306132" indent="0">
              <a:buNone/>
              <a:defRPr sz="1400"/>
            </a:lvl3pPr>
            <a:lvl4pPr marL="1959200" indent="0">
              <a:buNone/>
              <a:defRPr sz="1300"/>
            </a:lvl4pPr>
            <a:lvl5pPr marL="2612266" indent="0">
              <a:buNone/>
              <a:defRPr sz="1300"/>
            </a:lvl5pPr>
            <a:lvl6pPr marL="3265332" indent="0">
              <a:buNone/>
              <a:defRPr sz="1300"/>
            </a:lvl6pPr>
            <a:lvl7pPr marL="3918398" indent="0">
              <a:buNone/>
              <a:defRPr sz="1300"/>
            </a:lvl7pPr>
            <a:lvl8pPr marL="4571466" indent="0">
              <a:buNone/>
              <a:defRPr sz="1300"/>
            </a:lvl8pPr>
            <a:lvl9pPr marL="522453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22512"/>
            <a:ext cx="9052560" cy="2590800"/>
          </a:xfrm>
          <a:prstGeom prst="rect">
            <a:avLst/>
          </a:prstGeom>
        </p:spPr>
        <p:txBody>
          <a:bodyPr vert="horz" lIns="130613" tIns="65306" rIns="130613" bIns="653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4"/>
            <a:ext cx="9052560" cy="10258849"/>
          </a:xfrm>
          <a:prstGeom prst="rect">
            <a:avLst/>
          </a:prstGeom>
        </p:spPr>
        <p:txBody>
          <a:bodyPr vert="horz" lIns="130613" tIns="65306" rIns="130613" bIns="653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28"/>
            <a:ext cx="2346960" cy="827616"/>
          </a:xfrm>
          <a:prstGeom prst="rect">
            <a:avLst/>
          </a:prstGeom>
        </p:spPr>
        <p:txBody>
          <a:bodyPr vert="horz" lIns="130613" tIns="65306" rIns="130613" bIns="65306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4407728"/>
            <a:ext cx="3185160" cy="827616"/>
          </a:xfrm>
          <a:prstGeom prst="rect">
            <a:avLst/>
          </a:prstGeom>
        </p:spPr>
        <p:txBody>
          <a:bodyPr vert="horz" lIns="130613" tIns="65306" rIns="130613" bIns="65306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4407728"/>
            <a:ext cx="2346960" cy="827616"/>
          </a:xfrm>
          <a:prstGeom prst="rect">
            <a:avLst/>
          </a:prstGeom>
        </p:spPr>
        <p:txBody>
          <a:bodyPr vert="horz" lIns="130613" tIns="65306" rIns="130613" bIns="65306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13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00" indent="-489800" algn="l" defTabSz="130613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233" indent="-408167" algn="l" defTabSz="1306132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67" indent="-326533" algn="l" defTabSz="1306132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33" indent="-326533" algn="l" defTabSz="130613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799" indent="-326533" algn="l" defTabSz="130613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865" indent="-326533" algn="l" defTabSz="130613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933" indent="-326533" algn="l" defTabSz="130613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999" indent="-326533" algn="l" defTabSz="130613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065" indent="-326533" algn="l" defTabSz="130613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66" algn="l" defTabSz="13061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32" algn="l" defTabSz="13061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00" algn="l" defTabSz="13061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266" algn="l" defTabSz="13061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32" algn="l" defTabSz="13061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398" algn="l" defTabSz="13061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66" algn="l" defTabSz="13061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532" algn="l" defTabSz="13061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10058400" cy="787977"/>
          </a:xfrm>
        </p:spPr>
        <p:txBody>
          <a:bodyPr>
            <a:normAutofit/>
          </a:bodyPr>
          <a:lstStyle/>
          <a:p>
            <a:r>
              <a:rPr lang="en-US" sz="35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ChuckTown</a:t>
            </a:r>
            <a:r>
              <a:rPr lang="en-US" sz="35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Homes Real Estate New Listings</a:t>
            </a:r>
            <a:endParaRPr lang="en-US" sz="35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152400"/>
            <a:ext cx="9829800" cy="15163800"/>
          </a:xfrm>
          <a:prstGeom prst="rect">
            <a:avLst/>
          </a:prstGeom>
          <a:noFill/>
          <a:ln w="571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9794" y="13338676"/>
            <a:ext cx="9318812" cy="181897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73456" y="13332530"/>
            <a:ext cx="4918262" cy="1831270"/>
          </a:xfrm>
          <a:prstGeom prst="rect">
            <a:avLst/>
          </a:prstGeom>
        </p:spPr>
        <p:txBody>
          <a:bodyPr wrap="square" lIns="117226" tIns="58613" rIns="117226" bIns="58613" anchor="ctr">
            <a:spAutoFit/>
          </a:bodyPr>
          <a:lstStyle/>
          <a:p>
            <a:pPr algn="ctr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ChuckTown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Homes Real Estate</a:t>
            </a:r>
          </a:p>
          <a:p>
            <a:pPr algn="ctr"/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Owners:</a:t>
            </a:r>
          </a:p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Donald Russell, Jeremy Wilson, Shawn Pillion</a:t>
            </a:r>
          </a:p>
          <a:p>
            <a:pPr algn="ctr"/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 Specialists:</a:t>
            </a:r>
          </a:p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Parler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Tammie Phillips, Polly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Cillpam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Ashley Towns, Taylor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Taylor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Steve Baller, &amp; Luis Bordon</a:t>
            </a:r>
          </a:p>
          <a:p>
            <a:pPr algn="ctr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Phone: 888-210-3348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22784"/>
            <a:ext cx="2379008" cy="165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2" name="Group 231"/>
          <p:cNvGrpSpPr/>
          <p:nvPr/>
        </p:nvGrpSpPr>
        <p:grpSpPr>
          <a:xfrm>
            <a:off x="7598026" y="13553581"/>
            <a:ext cx="1967316" cy="1538250"/>
            <a:chOff x="7598026" y="10821401"/>
            <a:chExt cx="1967316" cy="15382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8026" y="10821401"/>
              <a:ext cx="1967316" cy="923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598026" y="11928764"/>
              <a:ext cx="1967316" cy="430887"/>
            </a:xfrm>
            <a:prstGeom prst="rect">
              <a:avLst/>
            </a:prstGeom>
          </p:spPr>
          <p:txBody>
            <a:bodyPr wrap="square" lIns="117226" tIns="58613" rIns="117226" bIns="58613">
              <a:spAutoFit/>
            </a:bodyPr>
            <a:lstStyle/>
            <a:p>
              <a:pPr algn="ctr"/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info@ChuckTownHomes.com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www.ChuckTownHomes.com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354235" y="1440674"/>
            <a:ext cx="1996114" cy="1519857"/>
            <a:chOff x="3791548" y="3467100"/>
            <a:chExt cx="1542452" cy="1194173"/>
          </a:xfrm>
        </p:grpSpPr>
        <p:sp>
          <p:nvSpPr>
            <p:cNvPr id="3" name="Diagonal Stripe 2"/>
            <p:cNvSpPr/>
            <p:nvPr/>
          </p:nvSpPr>
          <p:spPr>
            <a:xfrm>
              <a:off x="3962400" y="3467100"/>
              <a:ext cx="1371600" cy="1194173"/>
            </a:xfrm>
            <a:prstGeom prst="diagStripe">
              <a:avLst/>
            </a:prstGeom>
            <a:solidFill>
              <a:srgbClr val="FF0000">
                <a:alpha val="75000"/>
              </a:srgbClr>
            </a:solidFill>
            <a:ln w="3175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9128406">
              <a:off x="3791548" y="3727024"/>
              <a:ext cx="1377566" cy="435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Under Contract</a:t>
              </a:r>
              <a:b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11 Days!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3372819" y="1440674"/>
            <a:ext cx="1996114" cy="1519857"/>
            <a:chOff x="3791548" y="3467100"/>
            <a:chExt cx="1542452" cy="1194173"/>
          </a:xfrm>
        </p:grpSpPr>
        <p:sp>
          <p:nvSpPr>
            <p:cNvPr id="40" name="Diagonal Stripe 39"/>
            <p:cNvSpPr/>
            <p:nvPr/>
          </p:nvSpPr>
          <p:spPr>
            <a:xfrm>
              <a:off x="3962400" y="3467100"/>
              <a:ext cx="1371600" cy="1194173"/>
            </a:xfrm>
            <a:prstGeom prst="diagStripe">
              <a:avLst/>
            </a:prstGeom>
            <a:solidFill>
              <a:srgbClr val="C00000">
                <a:alpha val="75000"/>
              </a:srgbClr>
            </a:solidFill>
            <a:ln w="3175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19128406">
              <a:off x="3791548" y="3727024"/>
              <a:ext cx="1377566" cy="435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Under Contract</a:t>
              </a:r>
              <a:b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11 Days!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5147830" y="1440674"/>
            <a:ext cx="1996114" cy="1519857"/>
            <a:chOff x="3791548" y="3467100"/>
            <a:chExt cx="1542452" cy="1194173"/>
          </a:xfrm>
        </p:grpSpPr>
        <p:sp>
          <p:nvSpPr>
            <p:cNvPr id="43" name="Diagonal Stripe 42"/>
            <p:cNvSpPr/>
            <p:nvPr/>
          </p:nvSpPr>
          <p:spPr>
            <a:xfrm>
              <a:off x="3962400" y="3467100"/>
              <a:ext cx="1371600" cy="1194173"/>
            </a:xfrm>
            <a:prstGeom prst="diagStripe">
              <a:avLst/>
            </a:prstGeom>
            <a:solidFill>
              <a:srgbClr val="C00000">
                <a:alpha val="75000"/>
              </a:srgbClr>
            </a:solidFill>
            <a:ln w="3175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9128406">
              <a:off x="3791548" y="3727024"/>
              <a:ext cx="1377566" cy="435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Under Contract</a:t>
              </a:r>
              <a:b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6 Days!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202709" y="1565565"/>
            <a:ext cx="1996114" cy="1519857"/>
            <a:chOff x="3791548" y="3467100"/>
            <a:chExt cx="1542452" cy="1194173"/>
          </a:xfrm>
        </p:grpSpPr>
        <p:sp>
          <p:nvSpPr>
            <p:cNvPr id="37" name="Diagonal Stripe 36"/>
            <p:cNvSpPr/>
            <p:nvPr/>
          </p:nvSpPr>
          <p:spPr>
            <a:xfrm>
              <a:off x="3962400" y="3467100"/>
              <a:ext cx="1371600" cy="1194173"/>
            </a:xfrm>
            <a:prstGeom prst="diagStripe">
              <a:avLst/>
            </a:prstGeom>
            <a:solidFill>
              <a:srgbClr val="C00000">
                <a:alpha val="75000"/>
              </a:srgbClr>
            </a:solidFill>
            <a:ln w="3175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9128406">
              <a:off x="3791548" y="3727024"/>
              <a:ext cx="1377566" cy="435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Under Contract</a:t>
              </a:r>
              <a:b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15 Days!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8488" y="980734"/>
            <a:ext cx="9561425" cy="1943100"/>
            <a:chOff x="275835" y="946310"/>
            <a:chExt cx="9561425" cy="1943100"/>
          </a:xfrm>
        </p:grpSpPr>
        <p:grpSp>
          <p:nvGrpSpPr>
            <p:cNvPr id="12" name="Group 11"/>
            <p:cNvGrpSpPr/>
            <p:nvPr/>
          </p:nvGrpSpPr>
          <p:grpSpPr>
            <a:xfrm>
              <a:off x="3485690" y="946310"/>
              <a:ext cx="3141714" cy="1943100"/>
              <a:chOff x="3534543" y="980734"/>
              <a:chExt cx="3141714" cy="1943100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x.3699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Hickory Farms</a:t>
                </a:r>
              </a:p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West Ashley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$600,000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15017445</a:t>
                </a:r>
              </a:p>
            </p:txBody>
          </p:sp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0" name="Group 119"/>
            <p:cNvGrpSpPr/>
            <p:nvPr/>
          </p:nvGrpSpPr>
          <p:grpSpPr>
            <a:xfrm>
              <a:off x="275835" y="946310"/>
              <a:ext cx="3141714" cy="1943100"/>
              <a:chOff x="3534543" y="980734"/>
              <a:chExt cx="3141714" cy="19431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x.2279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Shoreline Farms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Johns Island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$649,900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15018334</a:t>
                </a:r>
              </a:p>
            </p:txBody>
          </p:sp>
          <p:pic>
            <p:nvPicPr>
              <p:cNvPr id="12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9695" y="1046497"/>
                <a:ext cx="1432978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/>
            <p:cNvGrpSpPr/>
            <p:nvPr/>
          </p:nvGrpSpPr>
          <p:grpSpPr>
            <a:xfrm>
              <a:off x="6695546" y="946310"/>
              <a:ext cx="3141714" cy="1943100"/>
              <a:chOff x="3534543" y="980734"/>
              <a:chExt cx="3141714" cy="194310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x.2949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Orchard Hill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Summerville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$289,900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15018326</a:t>
                </a:r>
              </a:p>
            </p:txBody>
          </p:sp>
          <p:pic>
            <p:nvPicPr>
              <p:cNvPr id="129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679305" y="1046497"/>
                <a:ext cx="1273758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1" name="Group 130"/>
          <p:cNvGrpSpPr/>
          <p:nvPr/>
        </p:nvGrpSpPr>
        <p:grpSpPr>
          <a:xfrm>
            <a:off x="248488" y="3040391"/>
            <a:ext cx="9561425" cy="1943100"/>
            <a:chOff x="275835" y="946310"/>
            <a:chExt cx="9561425" cy="1943100"/>
          </a:xfrm>
        </p:grpSpPr>
        <p:grpSp>
          <p:nvGrpSpPr>
            <p:cNvPr id="132" name="Group 131"/>
            <p:cNvGrpSpPr/>
            <p:nvPr/>
          </p:nvGrpSpPr>
          <p:grpSpPr>
            <a:xfrm>
              <a:off x="3485690" y="946310"/>
              <a:ext cx="3141714" cy="1943100"/>
              <a:chOff x="3534543" y="980734"/>
              <a:chExt cx="3141714" cy="19431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x.3709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Stone Creek</a:t>
                </a:r>
              </a:p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West Ashley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$275,000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15016538</a:t>
                </a:r>
              </a:p>
            </p:txBody>
          </p:sp>
          <p:pic>
            <p:nvPicPr>
              <p:cNvPr id="146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275835" y="946310"/>
              <a:ext cx="3141714" cy="1943100"/>
              <a:chOff x="3534543" y="980734"/>
              <a:chExt cx="3141714" cy="19431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x.2169</a:t>
                </a: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Hamlin Plantation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Mount Pleasant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$239,900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15017873</a:t>
                </a:r>
              </a:p>
            </p:txBody>
          </p:sp>
          <p:pic>
            <p:nvPicPr>
              <p:cNvPr id="142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4" name="Group 133"/>
            <p:cNvGrpSpPr/>
            <p:nvPr/>
          </p:nvGrpSpPr>
          <p:grpSpPr>
            <a:xfrm>
              <a:off x="6695546" y="946310"/>
              <a:ext cx="3141714" cy="1943100"/>
              <a:chOff x="3534543" y="980734"/>
              <a:chExt cx="3141714" cy="19431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x.3779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Coopers Landing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Mount Pleasant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$200,000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15016486</a:t>
                </a:r>
              </a:p>
            </p:txBody>
          </p:sp>
          <p:pic>
            <p:nvPicPr>
              <p:cNvPr id="138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7" name="Group 146"/>
          <p:cNvGrpSpPr/>
          <p:nvPr/>
        </p:nvGrpSpPr>
        <p:grpSpPr>
          <a:xfrm>
            <a:off x="248488" y="5100048"/>
            <a:ext cx="9561425" cy="1943100"/>
            <a:chOff x="275835" y="946310"/>
            <a:chExt cx="9561425" cy="1943100"/>
          </a:xfrm>
        </p:grpSpPr>
        <p:grpSp>
          <p:nvGrpSpPr>
            <p:cNvPr id="148" name="Group 147"/>
            <p:cNvGrpSpPr/>
            <p:nvPr/>
          </p:nvGrpSpPr>
          <p:grpSpPr>
            <a:xfrm>
              <a:off x="3485690" y="946310"/>
              <a:ext cx="3141714" cy="1943100"/>
              <a:chOff x="3534543" y="980734"/>
              <a:chExt cx="3141714" cy="1943100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x.2339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Heaton Place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Ladson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$159,500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15017948</a:t>
                </a:r>
              </a:p>
            </p:txBody>
          </p:sp>
          <p:pic>
            <p:nvPicPr>
              <p:cNvPr id="162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9" name="Group 148"/>
            <p:cNvGrpSpPr/>
            <p:nvPr/>
          </p:nvGrpSpPr>
          <p:grpSpPr>
            <a:xfrm>
              <a:off x="275835" y="946310"/>
              <a:ext cx="3141714" cy="1943100"/>
              <a:chOff x="3534543" y="980734"/>
              <a:chExt cx="3141714" cy="1943100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x.2979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Whitehall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North Charleston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$175,000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15017213</a:t>
                </a:r>
              </a:p>
            </p:txBody>
          </p:sp>
          <p:pic>
            <p:nvPicPr>
              <p:cNvPr id="158" name="Picture 8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0" name="Group 149"/>
            <p:cNvGrpSpPr/>
            <p:nvPr/>
          </p:nvGrpSpPr>
          <p:grpSpPr>
            <a:xfrm>
              <a:off x="6695546" y="946310"/>
              <a:ext cx="3141714" cy="1943100"/>
              <a:chOff x="3534543" y="980734"/>
              <a:chExt cx="3141714" cy="1943100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x.2849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Hillcrest Farms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Moncks Corner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$119,900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15018051</a:t>
                </a:r>
              </a:p>
            </p:txBody>
          </p:sp>
          <p:pic>
            <p:nvPicPr>
              <p:cNvPr id="154" name="Picture 8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3" name="Group 162"/>
          <p:cNvGrpSpPr/>
          <p:nvPr/>
        </p:nvGrpSpPr>
        <p:grpSpPr>
          <a:xfrm>
            <a:off x="248488" y="7159705"/>
            <a:ext cx="9561425" cy="1943100"/>
            <a:chOff x="275835" y="946310"/>
            <a:chExt cx="9561425" cy="1943100"/>
          </a:xfrm>
        </p:grpSpPr>
        <p:grpSp>
          <p:nvGrpSpPr>
            <p:cNvPr id="164" name="Group 163"/>
            <p:cNvGrpSpPr/>
            <p:nvPr/>
          </p:nvGrpSpPr>
          <p:grpSpPr>
            <a:xfrm>
              <a:off x="3485690" y="946310"/>
              <a:ext cx="3141714" cy="1943100"/>
              <a:chOff x="3534543" y="980734"/>
              <a:chExt cx="3141714" cy="194310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x.2349</a:t>
                </a: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Yonges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Island</a:t>
                </a:r>
              </a:p>
              <a:p>
                <a:pPr algn="ctr"/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Meggett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$144,900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15017338</a:t>
                </a:r>
              </a:p>
            </p:txBody>
          </p:sp>
          <p:pic>
            <p:nvPicPr>
              <p:cNvPr id="184" name="Picture 8"/>
              <p:cNvPicPr>
                <a:picLocks noChangeAspect="1" noChangeArrowheads="1"/>
              </p:cNvPicPr>
              <p:nvPr/>
            </p:nvPicPr>
            <p:blipFill>
              <a:blip r:embed="rId13"/>
              <a:stretch>
                <a:fillRect/>
              </a:stretch>
            </p:blipFill>
            <p:spPr bwMode="auto">
              <a:xfrm>
                <a:off x="3596094" y="1048897"/>
                <a:ext cx="1440180" cy="95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5" name="Group 164"/>
            <p:cNvGrpSpPr/>
            <p:nvPr/>
          </p:nvGrpSpPr>
          <p:grpSpPr>
            <a:xfrm>
              <a:off x="275835" y="946310"/>
              <a:ext cx="3141714" cy="1943100"/>
              <a:chOff x="3534543" y="980734"/>
              <a:chExt cx="3141714" cy="1943100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x.2719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Quail Arbor V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Summerville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$219,900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15017401</a:t>
                </a:r>
              </a:p>
            </p:txBody>
          </p:sp>
          <p:pic>
            <p:nvPicPr>
              <p:cNvPr id="174" name="Picture 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6" name="Group 165"/>
            <p:cNvGrpSpPr/>
            <p:nvPr/>
          </p:nvGrpSpPr>
          <p:grpSpPr>
            <a:xfrm>
              <a:off x="6695546" y="946310"/>
              <a:ext cx="3141714" cy="1943100"/>
              <a:chOff x="3534543" y="980734"/>
              <a:chExt cx="3141714" cy="19431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x.3679</a:t>
                </a: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Boulder Bluff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Goose Creek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$100,000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15018304</a:t>
                </a:r>
              </a:p>
            </p:txBody>
          </p:sp>
          <p:pic>
            <p:nvPicPr>
              <p:cNvPr id="170" name="Picture 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5" name="Group 184"/>
          <p:cNvGrpSpPr/>
          <p:nvPr/>
        </p:nvGrpSpPr>
        <p:grpSpPr>
          <a:xfrm>
            <a:off x="248488" y="9219362"/>
            <a:ext cx="9561425" cy="1943100"/>
            <a:chOff x="275835" y="946310"/>
            <a:chExt cx="9561425" cy="1943100"/>
          </a:xfrm>
        </p:grpSpPr>
        <p:grpSp>
          <p:nvGrpSpPr>
            <p:cNvPr id="189" name="Group 188"/>
            <p:cNvGrpSpPr/>
            <p:nvPr/>
          </p:nvGrpSpPr>
          <p:grpSpPr>
            <a:xfrm>
              <a:off x="3485690" y="946310"/>
              <a:ext cx="3141714" cy="1943100"/>
              <a:chOff x="3534543" y="980734"/>
              <a:chExt cx="3141714" cy="1943100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x.2409</a:t>
                </a: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5040656" y="1044097"/>
                <a:ext cx="1635601" cy="1041700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Forest Lakes Extension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West Ashley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$215,000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15017310</a:t>
                </a:r>
              </a:p>
            </p:txBody>
          </p:sp>
          <p:pic>
            <p:nvPicPr>
              <p:cNvPr id="219" name="Picture 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0" name="Group 189"/>
            <p:cNvGrpSpPr/>
            <p:nvPr/>
          </p:nvGrpSpPr>
          <p:grpSpPr>
            <a:xfrm>
              <a:off x="275835" y="946310"/>
              <a:ext cx="3141714" cy="1943100"/>
              <a:chOff x="3534543" y="980734"/>
              <a:chExt cx="3141714" cy="1943100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x.2449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Summerville Place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Summerville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$169,900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15018327</a:t>
                </a:r>
              </a:p>
            </p:txBody>
          </p:sp>
          <p:pic>
            <p:nvPicPr>
              <p:cNvPr id="215" name="Picture 8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4" name="Group 193"/>
            <p:cNvGrpSpPr/>
            <p:nvPr/>
          </p:nvGrpSpPr>
          <p:grpSpPr>
            <a:xfrm>
              <a:off x="6695546" y="946310"/>
              <a:ext cx="3141714" cy="1943100"/>
              <a:chOff x="3534543" y="980734"/>
              <a:chExt cx="3141714" cy="1943100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x.2069</a:t>
                </a: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Brickhope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Greens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Goose Creek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$200,000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15017767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4" name="Picture 8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0" name="Group 219"/>
          <p:cNvGrpSpPr/>
          <p:nvPr/>
        </p:nvGrpSpPr>
        <p:grpSpPr>
          <a:xfrm>
            <a:off x="248488" y="11279019"/>
            <a:ext cx="9561425" cy="1943100"/>
            <a:chOff x="275835" y="946310"/>
            <a:chExt cx="9561425" cy="1943100"/>
          </a:xfrm>
        </p:grpSpPr>
        <p:grpSp>
          <p:nvGrpSpPr>
            <p:cNvPr id="221" name="Group 220"/>
            <p:cNvGrpSpPr/>
            <p:nvPr/>
          </p:nvGrpSpPr>
          <p:grpSpPr>
            <a:xfrm>
              <a:off x="3485690" y="946310"/>
              <a:ext cx="3141714" cy="1943100"/>
              <a:chOff x="3534543" y="980734"/>
              <a:chExt cx="3141714" cy="19431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x.2659</a:t>
                </a: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Weatherstone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Summerville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$139,900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15018191</a:t>
                </a:r>
              </a:p>
            </p:txBody>
          </p:sp>
          <p:pic>
            <p:nvPicPr>
              <p:cNvPr id="238" name="Picture 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2" name="Group 221"/>
            <p:cNvGrpSpPr/>
            <p:nvPr/>
          </p:nvGrpSpPr>
          <p:grpSpPr>
            <a:xfrm>
              <a:off x="275835" y="946310"/>
              <a:ext cx="3141714" cy="1943100"/>
              <a:chOff x="3534543" y="980734"/>
              <a:chExt cx="3141714" cy="1943100"/>
            </a:xfrm>
          </p:grpSpPr>
          <p:sp>
            <p:nvSpPr>
              <p:cNvPr id="228" name="Rectangle 227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x.3739</a:t>
                </a: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5040656" y="1044097"/>
                <a:ext cx="1635601" cy="857035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Cane Bay Plantation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Summerville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$215,000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15016659</a:t>
                </a:r>
              </a:p>
            </p:txBody>
          </p:sp>
          <p:pic>
            <p:nvPicPr>
              <p:cNvPr id="234" name="Picture 8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96094" y="1046497"/>
                <a:ext cx="1440179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3" name="Group 222"/>
            <p:cNvGrpSpPr/>
            <p:nvPr/>
          </p:nvGrpSpPr>
          <p:grpSpPr>
            <a:xfrm>
              <a:off x="6695546" y="946310"/>
              <a:ext cx="3141714" cy="1943100"/>
              <a:chOff x="3534543" y="980734"/>
              <a:chExt cx="3141714" cy="194310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3534543" y="980734"/>
                <a:ext cx="3110753" cy="19431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7226" tIns="58613" rIns="117226" bIns="5861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3534543" y="2171801"/>
                <a:ext cx="3110753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i="1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here to view listing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24-hour Information Hotline</a:t>
                </a:r>
              </a:p>
              <a:p>
                <a:pPr algn="ctr"/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888-210-3348 x.2739</a:t>
                </a: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5040656" y="1044097"/>
                <a:ext cx="1635601" cy="672369"/>
              </a:xfrm>
              <a:prstGeom prst="rect">
                <a:avLst/>
              </a:prstGeom>
              <a:noFill/>
            </p:spPr>
            <p:txBody>
              <a:bodyPr wrap="square" lIns="117226" tIns="58613" rIns="117226" bIns="58613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Pineville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$100,000</a:t>
                </a:r>
              </a:p>
              <a:p>
                <a:pPr algn="ctr"/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MLS# 15018242</a:t>
                </a:r>
              </a:p>
            </p:txBody>
          </p:sp>
          <p:pic>
            <p:nvPicPr>
              <p:cNvPr id="227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679305" y="1046497"/>
                <a:ext cx="1273758" cy="95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074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375</Words>
  <Application>Microsoft Office PowerPoint</Application>
  <PresentationFormat>Custom</PresentationFormat>
  <Paragraphs>139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Comic Sans MS</vt:lpstr>
      <vt:lpstr>Times New Roman</vt:lpstr>
      <vt:lpstr>Office Theme</vt:lpstr>
      <vt:lpstr>ChuckTown Homes Real Estate New Listings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ChuckTown Homes New Listings!!</dc:title>
  <dc:creator>CVH360</dc:creator>
  <cp:lastModifiedBy>A. Thomas</cp:lastModifiedBy>
  <cp:revision>59</cp:revision>
  <dcterms:created xsi:type="dcterms:W3CDTF">2006-08-16T00:00:00Z</dcterms:created>
  <dcterms:modified xsi:type="dcterms:W3CDTF">2015-07-14T17:10:52Z</dcterms:modified>
</cp:coreProperties>
</file>