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-197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x5109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Riverside - Carolina Park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16018091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x4409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Villages in St Johns Woods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16015916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x2539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Buckshire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16017379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5233" y="2129046"/>
              <a:ext cx="1273756" cy="849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8312" y="2129046"/>
              <a:ext cx="1248782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x2449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 Church Place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16018144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x2439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Crowfield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$165,000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16017301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x2919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Springfield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16016817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1" y="4995685"/>
              <a:ext cx="1273756" cy="849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18440" y="5012667"/>
              <a:ext cx="1225032" cy="816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3458343" y="8734574"/>
            <a:ext cx="3141715" cy="1943100"/>
            <a:chOff x="3462522" y="8779918"/>
            <a:chExt cx="3141715" cy="1943100"/>
          </a:xfrm>
        </p:grpSpPr>
        <p:sp>
          <p:nvSpPr>
            <p:cNvPr id="206" name="Rectangle 205"/>
            <p:cNvSpPr/>
            <p:nvPr/>
          </p:nvSpPr>
          <p:spPr>
            <a:xfrm>
              <a:off x="346252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6252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x3739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65184" y="8872624"/>
              <a:ext cx="173905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Hidden Lakes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$900,000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16018569</a:t>
              </a:r>
            </a:p>
          </p:txBody>
        </p:sp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8778" y="8876923"/>
              <a:ext cx="1272652" cy="8484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734574"/>
            <a:ext cx="3141715" cy="1943100"/>
            <a:chOff x="225532" y="8779918"/>
            <a:chExt cx="314171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553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553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x2419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4765" y="887262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 Park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$155,000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16018540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8210" y="8874792"/>
              <a:ext cx="1246110" cy="830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695333" y="8734574"/>
            <a:ext cx="3141715" cy="1943100"/>
            <a:chOff x="6695333" y="8691984"/>
            <a:chExt cx="3141715" cy="1943100"/>
          </a:xfrm>
        </p:grpSpPr>
        <p:sp>
          <p:nvSpPr>
            <p:cNvPr id="211" name="Rectangle 210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x3669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6720" y="8784690"/>
              <a:ext cx="1760328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 - The Farm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16018530</a:t>
              </a:r>
            </a:p>
          </p:txBody>
        </p:sp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781314"/>
              <a:ext cx="4918262" cy="165725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Scott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&amp; Luis Bordon</a:t>
              </a:r>
            </a:p>
            <a:p>
              <a:pPr algn="ctr"/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  <a:endParaRPr lang="en-US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x4809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Rivertowne - Carolina Isle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16016800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x2799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South Pointe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16017391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x3389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Villages in St Johns Woods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16018051</a:t>
              </a: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5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7186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9" name="Group 118"/>
          <p:cNvGrpSpPr/>
          <p:nvPr/>
        </p:nvGrpSpPr>
        <p:grpSpPr>
          <a:xfrm>
            <a:off x="-1931217" y="1010370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x2529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Gift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16016589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x3779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Waterside Landing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16017984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x2759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Almost 7 Acres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Ravenel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16017469</a:t>
              </a: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542"/>
              <a:ext cx="1272100" cy="843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5685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5579"/>
              <a:ext cx="1276296" cy="850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5194982" y="3441723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952669" y="5440269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48 hours!</a:t>
              </a: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8423031" y="3440166"/>
            <a:ext cx="1551977" cy="1194173"/>
            <a:chOff x="2342160" y="4397790"/>
            <a:chExt cx="1551977" cy="1194173"/>
          </a:xfrm>
        </p:grpSpPr>
        <p:sp>
          <p:nvSpPr>
            <p:cNvPr id="145" name="Diagonal Stripe 14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less than a week!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5183843" y="1428130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less than a week!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5201248" y="7459538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943674" y="9485122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8423031" y="9470575"/>
            <a:ext cx="1551977" cy="1194173"/>
            <a:chOff x="2342160" y="4397790"/>
            <a:chExt cx="1551977" cy="1194173"/>
          </a:xfrm>
        </p:grpSpPr>
        <p:sp>
          <p:nvSpPr>
            <p:cNvPr id="136" name="Diagonal Stripe 13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24 hours!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368</Words>
  <Application>Microsoft Office PowerPoint</Application>
  <PresentationFormat>Custom</PresentationFormat>
  <Paragraphs>126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71</cp:revision>
  <dcterms:created xsi:type="dcterms:W3CDTF">2006-08-16T00:00:00Z</dcterms:created>
  <dcterms:modified xsi:type="dcterms:W3CDTF">2016-07-15T18:17:37Z</dcterms:modified>
</cp:coreProperties>
</file>