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160" y="30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875"/>
            <a:ext cx="7772400" cy="61912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3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7467600" cy="9677400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47650" y="8305800"/>
            <a:ext cx="7200900" cy="142919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43125" y="8305800"/>
            <a:ext cx="3800475" cy="14927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Megan Tice, Tammie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Phillips,</a:t>
            </a:r>
            <a:b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Cayce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Hennessee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Polly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8385396"/>
            <a:ext cx="1838324" cy="129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01" y="8385396"/>
            <a:ext cx="1520199" cy="96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871201" y="9372600"/>
            <a:ext cx="1520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info@chucktownhomes.com</a:t>
            </a:r>
          </a:p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www.chucktownhomes.com</a:t>
            </a: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1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1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x2829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051493" y="5988177"/>
            <a:ext cx="16823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Dominion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Hills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Hanahan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175,000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1418743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62400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x2819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17476" y="5988177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Deer Ridge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Estes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Huger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1419128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962400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x2889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7476" y="3554849"/>
            <a:ext cx="16739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Highwoods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214,900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1418706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5275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x3709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51495" y="3554849"/>
            <a:ext cx="16727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Fosters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Glenn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Johns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Island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425,000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1417363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95276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x2929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51494" y="1160442"/>
            <a:ext cx="1672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Farm at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Wescott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1418009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62400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x3389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17476" y="1160442"/>
            <a:ext cx="16739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Kiawah River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Estates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Johns Island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1416650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3102  Fosters Glenn Dr Johns Island, SC 29455-7559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3"/>
          <a:stretch/>
        </p:blipFill>
        <p:spPr bwMode="auto">
          <a:xfrm>
            <a:off x="396431" y="3554849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246  Deer Ridge Ct Huger, SC 29450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10"/>
          <a:stretch/>
        </p:blipFill>
        <p:spPr bwMode="auto">
          <a:xfrm>
            <a:off x="4062412" y="5988177"/>
            <a:ext cx="1655064" cy="1098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101  Highwoods Plantation Ave Summerville, SC 29485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3"/>
          <a:stretch/>
        </p:blipFill>
        <p:spPr bwMode="auto">
          <a:xfrm>
            <a:off x="4062412" y="3554849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1003  Dominion Dr Hanahan, SC 29410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10"/>
          <a:stretch/>
        </p:blipFill>
        <p:spPr bwMode="auto">
          <a:xfrm>
            <a:off x="421829" y="5988177"/>
            <a:ext cx="1655064" cy="1098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0" descr="9000  Robins Nest Way Summerville, SC 29485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26"/>
          <a:stretch/>
        </p:blipFill>
        <p:spPr bwMode="auto">
          <a:xfrm>
            <a:off x="388490" y="1160442"/>
            <a:ext cx="1655064" cy="1099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2" descr="2930  Maritime Forest Dr Johns Island, SC 29455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26"/>
          <a:stretch/>
        </p:blipFill>
        <p:spPr bwMode="auto">
          <a:xfrm>
            <a:off x="4062412" y="1160442"/>
            <a:ext cx="1655064" cy="1099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147</Words>
  <Application>Microsoft Office PowerPoint</Application>
  <PresentationFormat>Custom</PresentationFormat>
  <Paragraphs>52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11</cp:revision>
  <dcterms:created xsi:type="dcterms:W3CDTF">2006-08-16T00:00:00Z</dcterms:created>
  <dcterms:modified xsi:type="dcterms:W3CDTF">2014-07-27T19:16:21Z</dcterms:modified>
</cp:coreProperties>
</file>