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906" y="-702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712324" y="36560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1353" y="2016352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x2399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729020" y="2125115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High Meadow Farms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$375,000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15019959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x4409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965820" y="2125115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Hunt Club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$365,000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15020641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x4209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198428" y="2125115"/>
              <a:ext cx="163998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Coosaw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Creek </a:t>
              </a:r>
              <a:r>
                <a:rPr lang="en-US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CC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$409,900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15020702</a:t>
              </a:r>
            </a:p>
          </p:txBody>
        </p:sp>
        <p:pic>
          <p:nvPicPr>
            <p:cNvPr id="4" name="Picture 2" descr="8787 E Fairway Woods Drive North Charleston, SC 2942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2031" y="2073572"/>
              <a:ext cx="1280160" cy="960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 descr="125  High Meadow Farms Road Summerville, SC 2948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23" y="2073572"/>
              <a:ext cx="1280160" cy="960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 descr="1227  Walleye Corner Charleston, SC 2941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209" y="212691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4909004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x2359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729020" y="4915827"/>
              <a:ext cx="163541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Stonefield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$272,000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15020260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x2509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965820" y="4915827"/>
              <a:ext cx="1635601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 Eva Cove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15020587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x2559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199678" y="4915827"/>
              <a:ext cx="1638734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$214,900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15019981</a:t>
              </a:r>
            </a:p>
          </p:txBody>
        </p:sp>
        <p:pic>
          <p:nvPicPr>
            <p:cNvPr id="9" name="Picture 8" descr="1428  Battery Wagner Road Charleston, SC 2941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23" y="4975149"/>
              <a:ext cx="1280160" cy="8523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1128  Rev Joseph Heyward Road Charleston, SC 2941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209" y="4974778"/>
              <a:ext cx="1280160" cy="8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8660  Hickory Creek Court North Charleston, SC 2942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3985" y="4969670"/>
              <a:ext cx="1280160" cy="9601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7801656"/>
            <a:ext cx="9615695" cy="1943100"/>
            <a:chOff x="222717" y="7722042"/>
            <a:chExt cx="961569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271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271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x3199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729018" y="7785405"/>
              <a:ext cx="163541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Royal Oaks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15019294</a:t>
              </a: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45970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45970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x2429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4965820" y="7785405"/>
              <a:ext cx="163560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Shadows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$239,900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15020941</a:t>
              </a: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696697" y="772204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6697" y="8896976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x2299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214756" y="7785405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 Subdivision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Pineville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15020978</a:t>
              </a:r>
            </a:p>
          </p:txBody>
        </p:sp>
        <p:pic>
          <p:nvPicPr>
            <p:cNvPr id="1038" name="Picture 14" descr="242  Loocock Drive Goose Creek, SC 2944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621" y="7847685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734  Ponderosa Drive Charleston, SC 29414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209" y="7840152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8" descr="1356  Edgewater Road Pineville, SC 29468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90808" y="7835385"/>
              <a:ext cx="1280160" cy="8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694307"/>
            <a:ext cx="9318812" cy="1831270"/>
            <a:chOff x="297221" y="10694307"/>
            <a:chExt cx="9318812" cy="1831270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85594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215</Words>
  <Application>Microsoft Office PowerPoint</Application>
  <PresentationFormat>Custom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55</cp:revision>
  <dcterms:created xsi:type="dcterms:W3CDTF">2006-08-16T00:00:00Z</dcterms:created>
  <dcterms:modified xsi:type="dcterms:W3CDTF">2015-08-10T15:48:27Z</dcterms:modified>
</cp:coreProperties>
</file>