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470" y="-69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10058400" cy="471060"/>
          </a:xfrm>
        </p:spPr>
        <p:txBody>
          <a:bodyPr>
            <a:normAutofit fontScale="90000"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21353" y="4711044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x4179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01950" y="2125115"/>
              <a:ext cx="171214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Wescott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$134,000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16020680</a:t>
              </a: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x3609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862370" y="2125115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Village Green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$309,000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16020156</a:t>
              </a: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x2809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070413" y="2125115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Edisto River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Round O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16020794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5233" y="2129046"/>
              <a:ext cx="1273756" cy="8491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38312" y="2137371"/>
              <a:ext cx="1248782" cy="832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2129046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6721272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x3109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Carolina Terrace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$239,900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16021428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x3189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Arbor Oaks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16021228</a:t>
              </a: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x2399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078084" y="4994291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Seabrooks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$120,000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16019458</a:t>
              </a: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6422"/>
              <a:ext cx="1272099" cy="848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1" y="4995685"/>
              <a:ext cx="1273756" cy="8491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818440" y="5012667"/>
              <a:ext cx="1225032" cy="8166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8734574"/>
            <a:ext cx="3141715" cy="1943100"/>
            <a:chOff x="225532" y="8779918"/>
            <a:chExt cx="314171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5532" y="877991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5532" y="9954852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x3749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604765" y="887262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Bonneau </a:t>
              </a:r>
              <a:r>
                <a:rPr lang="fr-FR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Estates</a:t>
              </a:r>
              <a:endParaRPr lang="fr-FR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Bonneau</a:t>
              </a: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$143,567</a:t>
              </a: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16019502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38210" y="8874792"/>
              <a:ext cx="1246110" cy="830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6695333" y="8734574"/>
            <a:ext cx="3141715" cy="1943100"/>
            <a:chOff x="6695333" y="8691984"/>
            <a:chExt cx="3141715" cy="1943100"/>
          </a:xfrm>
        </p:grpSpPr>
        <p:sp>
          <p:nvSpPr>
            <p:cNvPr id="211" name="Rectangle 210"/>
            <p:cNvSpPr/>
            <p:nvPr/>
          </p:nvSpPr>
          <p:spPr>
            <a:xfrm>
              <a:off x="6695333" y="869198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5333" y="9866918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x4109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076720" y="8784690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Ponds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16020176</a:t>
              </a:r>
            </a:p>
          </p:txBody>
        </p:sp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196" y="8788989"/>
              <a:ext cx="1272654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79" name="Rectangle 78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700883" y="10781314"/>
              <a:ext cx="4918262" cy="165725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Daniel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Bushby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Scott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Plumer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&amp; Luis Bordon</a:t>
              </a:r>
            </a:p>
            <a:p>
              <a:pPr algn="ctr"/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  <a:endParaRPr lang="en-US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1" name="Picture 2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2" name="Group 81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83" name="Picture 3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4" name="Rectangle 83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1953223" y="2768227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182496" y="2750456"/>
            <a:ext cx="1551977" cy="1194173"/>
            <a:chOff x="2342160" y="4397790"/>
            <a:chExt cx="1551977" cy="1194173"/>
          </a:xfrm>
        </p:grpSpPr>
        <p:sp>
          <p:nvSpPr>
            <p:cNvPr id="76" name="Diagonal Stripe 7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430223" y="2778259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21353" y="690588"/>
            <a:ext cx="9615695" cy="1943100"/>
            <a:chOff x="222717" y="4855928"/>
            <a:chExt cx="9615695" cy="1943100"/>
          </a:xfrm>
        </p:grpSpPr>
        <p:sp>
          <p:nvSpPr>
            <p:cNvPr id="107" name="Rectangle 106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x2279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601950" y="499664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Woodside Manor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Ladson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$85,000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16020611</a:t>
              </a: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x3789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Cane Bay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16020041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x3679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8070413" y="4994291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Weatherstone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$229,000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16020076</a:t>
              </a:r>
            </a:p>
          </p:txBody>
        </p:sp>
        <p:pic>
          <p:nvPicPr>
            <p:cNvPr id="116" name="Picture 115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8775"/>
              <a:ext cx="1272099" cy="848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7" name="Picture 10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4998222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8" name="Picture 12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7186" y="4998222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2" name="Group 121"/>
          <p:cNvGrpSpPr/>
          <p:nvPr/>
        </p:nvGrpSpPr>
        <p:grpSpPr>
          <a:xfrm>
            <a:off x="221353" y="2700816"/>
            <a:ext cx="9615695" cy="1943100"/>
            <a:chOff x="222717" y="4855928"/>
            <a:chExt cx="9615695" cy="1943100"/>
          </a:xfrm>
        </p:grpSpPr>
        <p:sp>
          <p:nvSpPr>
            <p:cNvPr id="123" name="Rectangle 122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x3299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Anglers Pond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$159,900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16019898</a:t>
              </a: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x3819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Palmetto Place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$115,500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16014255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x2329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8078084" y="4994291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Collins Park Villas</a:t>
              </a: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$95,000</a:t>
              </a: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16021275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32" name="Picture 131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9832" y="4998542"/>
              <a:ext cx="1265739" cy="843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10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4995685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Picture 12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586" y="4995579"/>
              <a:ext cx="1276296" cy="8508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8" name="Group 137"/>
          <p:cNvGrpSpPr/>
          <p:nvPr/>
        </p:nvGrpSpPr>
        <p:grpSpPr>
          <a:xfrm>
            <a:off x="8423926" y="1447800"/>
            <a:ext cx="1551977" cy="1194173"/>
            <a:chOff x="2342160" y="4397790"/>
            <a:chExt cx="1551977" cy="1194173"/>
          </a:xfrm>
        </p:grpSpPr>
        <p:sp>
          <p:nvSpPr>
            <p:cNvPr id="139" name="Diagonal Stripe 138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 days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10106623" y="5290958"/>
            <a:ext cx="1551977" cy="1194173"/>
            <a:chOff x="2342160" y="4397790"/>
            <a:chExt cx="1551977" cy="1194173"/>
          </a:xfrm>
        </p:grpSpPr>
        <p:sp>
          <p:nvSpPr>
            <p:cNvPr id="142" name="Diagonal Stripe 141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48 hours!</a:t>
              </a: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10106623" y="3440166"/>
            <a:ext cx="1551977" cy="1194173"/>
            <a:chOff x="2342160" y="4397790"/>
            <a:chExt cx="1551977" cy="1194173"/>
          </a:xfrm>
        </p:grpSpPr>
        <p:sp>
          <p:nvSpPr>
            <p:cNvPr id="145" name="Diagonal Stripe 14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Multiple offers in less than a week!</a:t>
              </a: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1955868" y="1446157"/>
            <a:ext cx="1551977" cy="1194173"/>
            <a:chOff x="2342160" y="4397790"/>
            <a:chExt cx="1551977" cy="1194173"/>
          </a:xfrm>
        </p:grpSpPr>
        <p:sp>
          <p:nvSpPr>
            <p:cNvPr id="148" name="Diagonal Stripe 14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days!</a:t>
              </a: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10182823" y="7459538"/>
            <a:ext cx="1551977" cy="1194173"/>
            <a:chOff x="2342160" y="4397790"/>
            <a:chExt cx="1551977" cy="1194173"/>
          </a:xfrm>
        </p:grpSpPr>
        <p:sp>
          <p:nvSpPr>
            <p:cNvPr id="151" name="Diagonal Stripe 15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4 days!</a:t>
              </a: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10134600" y="9442848"/>
            <a:ext cx="1551977" cy="1194173"/>
            <a:chOff x="2342160" y="4397790"/>
            <a:chExt cx="1551977" cy="1194173"/>
          </a:xfrm>
        </p:grpSpPr>
        <p:sp>
          <p:nvSpPr>
            <p:cNvPr id="136" name="Diagonal Stripe 13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24 hours!</a:t>
              </a: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1955868" y="3452836"/>
            <a:ext cx="1551977" cy="1194173"/>
            <a:chOff x="2342160" y="4397790"/>
            <a:chExt cx="1551977" cy="1194173"/>
          </a:xfrm>
        </p:grpSpPr>
        <p:sp>
          <p:nvSpPr>
            <p:cNvPr id="120" name="Diagonal Stripe 11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within a week!!</a:t>
              </a: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3458343" y="8737648"/>
            <a:ext cx="3141715" cy="1943100"/>
            <a:chOff x="6695333" y="8691984"/>
            <a:chExt cx="3141715" cy="1943100"/>
          </a:xfrm>
        </p:grpSpPr>
        <p:sp>
          <p:nvSpPr>
            <p:cNvPr id="157" name="Rectangle 156"/>
            <p:cNvSpPr/>
            <p:nvPr/>
          </p:nvSpPr>
          <p:spPr>
            <a:xfrm>
              <a:off x="6695333" y="869198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6695333" y="9866918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x2379</a:t>
              </a: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8076720" y="8784690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Pineview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$109,000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16020780</a:t>
              </a:r>
            </a:p>
          </p:txBody>
        </p:sp>
        <p:pic>
          <p:nvPicPr>
            <p:cNvPr id="160" name="Picture 18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196" y="8788989"/>
              <a:ext cx="1272654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3" name="Group 152"/>
          <p:cNvGrpSpPr/>
          <p:nvPr/>
        </p:nvGrpSpPr>
        <p:grpSpPr>
          <a:xfrm>
            <a:off x="5181192" y="9470703"/>
            <a:ext cx="1551977" cy="1194173"/>
            <a:chOff x="2342160" y="4397790"/>
            <a:chExt cx="1551977" cy="1194173"/>
          </a:xfrm>
        </p:grpSpPr>
        <p:sp>
          <p:nvSpPr>
            <p:cNvPr id="154" name="Diagonal Stripe 15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 day!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345</Words>
  <Application>Microsoft Office PowerPoint</Application>
  <PresentationFormat>Custom</PresentationFormat>
  <Paragraphs>126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76</cp:revision>
  <dcterms:created xsi:type="dcterms:W3CDTF">2006-08-16T00:00:00Z</dcterms:created>
  <dcterms:modified xsi:type="dcterms:W3CDTF">2016-08-11T20:11:03Z</dcterms:modified>
</cp:coreProperties>
</file>