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x2199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Tanner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1420486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Dominion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1420891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Lewisfield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1420431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x2209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Battery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1419618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Tanner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1419132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x2279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Whitehall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1419339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122  Lewisfield Plantation Rd Moncks Corner, SC 2946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792  Condon Dr James Island, SC 2941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7518  Whispering Oak Dr Hanahan, SC 29410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21829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017  Dominion Dr Hanahan, SC 29410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062412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8505  Rosser Dr North Charleston, SC 2942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62412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7119  Sweetgrass Blvd Hanahan, SC 29410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396431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142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14</cp:revision>
  <dcterms:created xsi:type="dcterms:W3CDTF">2006-08-16T00:00:00Z</dcterms:created>
  <dcterms:modified xsi:type="dcterms:W3CDTF">2014-08-14T14:46:31Z</dcterms:modified>
</cp:coreProperties>
</file>