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1926" y="-7956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10058400" cy="471060"/>
          </a:xfrm>
        </p:spPr>
        <p:txBody>
          <a:bodyPr>
            <a:normAutofit fontScale="90000"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21353" y="4711044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x3139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1950" y="2125115"/>
              <a:ext cx="171214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Ashborough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East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$323,000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15022288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x2919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62370" y="2125115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Ashley Park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15022307</a:t>
              </a: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x3669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70413" y="2125115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Grand Oaks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$185,900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15022438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2031" y="2129046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3" y="2126912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2126912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6721272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x2109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Villages in St. Johns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$410,000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15022582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x2999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 Park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$219,900</a:t>
              </a:r>
            </a:p>
            <a:p>
              <a:pPr algn="ctr"/>
              <a:r>
                <a:rPr lang="nb-NO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15023092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x2929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Park Circle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15023192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456" y="4996422"/>
              <a:ext cx="1278493" cy="848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4995685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2032" y="4994291"/>
              <a:ext cx="127785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9" name="Group 18"/>
          <p:cNvGrpSpPr/>
          <p:nvPr/>
        </p:nvGrpSpPr>
        <p:grpSpPr>
          <a:xfrm>
            <a:off x="221353" y="8751786"/>
            <a:ext cx="9613262" cy="1943100"/>
            <a:chOff x="221353" y="8751786"/>
            <a:chExt cx="9613262" cy="1943100"/>
          </a:xfrm>
        </p:grpSpPr>
        <p:grpSp>
          <p:nvGrpSpPr>
            <p:cNvPr id="13" name="Group 12"/>
            <p:cNvGrpSpPr/>
            <p:nvPr/>
          </p:nvGrpSpPr>
          <p:grpSpPr>
            <a:xfrm>
              <a:off x="221353" y="8751786"/>
              <a:ext cx="3141715" cy="1943100"/>
              <a:chOff x="225532" y="8779918"/>
              <a:chExt cx="3141715" cy="1943100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225532" y="8779918"/>
                <a:ext cx="3110753" cy="19431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225532" y="9954852"/>
                <a:ext cx="3110753" cy="672369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x3479</a:t>
                </a:r>
              </a:p>
            </p:txBody>
          </p:sp>
          <p:sp>
            <p:nvSpPr>
              <p:cNvPr id="203" name="TextBox 202"/>
              <p:cNvSpPr txBox="1"/>
              <p:nvPr/>
            </p:nvSpPr>
            <p:spPr>
              <a:xfrm>
                <a:off x="1604765" y="8872624"/>
                <a:ext cx="1762482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Spring Grove Plantation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Moncks Corner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$214,900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15023145</a:t>
                </a:r>
              </a:p>
            </p:txBody>
          </p:sp>
          <p:pic>
            <p:nvPicPr>
              <p:cNvPr id="1038" name="Picture 14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26818" y="8874792"/>
                <a:ext cx="1277948" cy="8526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7" name="Group 16"/>
            <p:cNvGrpSpPr/>
            <p:nvPr/>
          </p:nvGrpSpPr>
          <p:grpSpPr>
            <a:xfrm>
              <a:off x="3462522" y="8751786"/>
              <a:ext cx="3141715" cy="1943100"/>
              <a:chOff x="3462522" y="8779918"/>
              <a:chExt cx="3141715" cy="1943100"/>
            </a:xfrm>
          </p:grpSpPr>
          <p:sp>
            <p:nvSpPr>
              <p:cNvPr id="206" name="Rectangle 205"/>
              <p:cNvSpPr/>
              <p:nvPr/>
            </p:nvSpPr>
            <p:spPr>
              <a:xfrm>
                <a:off x="3462522" y="8779918"/>
                <a:ext cx="3110753" cy="19431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3462522" y="9954852"/>
                <a:ext cx="3110753" cy="672369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x2359</a:t>
                </a: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4865184" y="8872624"/>
                <a:ext cx="1739053" cy="672369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James Island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$275,000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15023203</a:t>
                </a:r>
              </a:p>
            </p:txBody>
          </p:sp>
          <p:pic>
            <p:nvPicPr>
              <p:cNvPr id="10" name="Picture 16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585580" y="8874792"/>
                <a:ext cx="1279048" cy="8526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" name="Group 2"/>
            <p:cNvGrpSpPr/>
            <p:nvPr/>
          </p:nvGrpSpPr>
          <p:grpSpPr>
            <a:xfrm>
              <a:off x="6692900" y="8751786"/>
              <a:ext cx="3141715" cy="1943100"/>
              <a:chOff x="6695333" y="8691984"/>
              <a:chExt cx="3141715" cy="1943100"/>
            </a:xfrm>
          </p:grpSpPr>
          <p:sp>
            <p:nvSpPr>
              <p:cNvPr id="211" name="Rectangle 210"/>
              <p:cNvSpPr/>
              <p:nvPr/>
            </p:nvSpPr>
            <p:spPr>
              <a:xfrm>
                <a:off x="6695333" y="8691984"/>
                <a:ext cx="3110753" cy="19431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6695333" y="9866918"/>
                <a:ext cx="3110753" cy="672369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x2479</a:t>
                </a:r>
                <a:endPara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8076720" y="8784690"/>
                <a:ext cx="1760328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Winnsboro Lakes 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Johns Island 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$204,900</a:t>
                </a:r>
              </a:p>
              <a:p>
                <a:pPr algn="ctr"/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 15022244</a:t>
                </a:r>
                <a:endPara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1" name="Picture 18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789999" y="8788989"/>
                <a:ext cx="1279050" cy="8484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2" name="Group 11"/>
          <p:cNvGrpSpPr/>
          <p:nvPr/>
        </p:nvGrpSpPr>
        <p:grpSpPr>
          <a:xfrm>
            <a:off x="369794" y="10741730"/>
            <a:ext cx="9318812" cy="1831270"/>
            <a:chOff x="297221" y="10694307"/>
            <a:chExt cx="9318812" cy="1831270"/>
          </a:xfrm>
        </p:grpSpPr>
        <p:sp>
          <p:nvSpPr>
            <p:cNvPr id="79" name="Rectangle 78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00883" y="10694307"/>
              <a:ext cx="4918262" cy="1831270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Tammie Phillips,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Ashley Towns, 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3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4" name="Rectangle 83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1953223" y="2768227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82496" y="2750456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430223" y="2778259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21353" y="690588"/>
            <a:ext cx="9615695" cy="1943100"/>
            <a:chOff x="222717" y="4855928"/>
            <a:chExt cx="9615695" cy="1943100"/>
          </a:xfrm>
        </p:grpSpPr>
        <p:sp>
          <p:nvSpPr>
            <p:cNvPr id="107" name="Rectangle 106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x2579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601950" y="499664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Oak Forest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15022066</a:t>
              </a: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x2209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862370" y="4994291"/>
              <a:ext cx="1739052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Ridgeville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$125,000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15022004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x2199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8070413" y="4994291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Eagle Run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15022101</a:t>
              </a:r>
            </a:p>
          </p:txBody>
        </p:sp>
        <p:pic>
          <p:nvPicPr>
            <p:cNvPr id="116" name="Picture 115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456" y="4998775"/>
              <a:ext cx="1278493" cy="848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" name="Picture 10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4998222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8" name="Picture 12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985" y="4998222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9" name="Group 118"/>
          <p:cNvGrpSpPr/>
          <p:nvPr/>
        </p:nvGrpSpPr>
        <p:grpSpPr>
          <a:xfrm>
            <a:off x="1941134" y="1419040"/>
            <a:ext cx="1551977" cy="1194173"/>
            <a:chOff x="2342160" y="4397790"/>
            <a:chExt cx="1551977" cy="1194173"/>
          </a:xfrm>
        </p:grpSpPr>
        <p:sp>
          <p:nvSpPr>
            <p:cNvPr id="120" name="Diagonal Stripe 11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4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21353" y="2700816"/>
            <a:ext cx="9615695" cy="1943100"/>
            <a:chOff x="222717" y="4855928"/>
            <a:chExt cx="9615695" cy="1943100"/>
          </a:xfrm>
        </p:grpSpPr>
        <p:sp>
          <p:nvSpPr>
            <p:cNvPr id="123" name="Rectangle 122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x2669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fr-FR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College</a:t>
              </a:r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Park Duplexes</a:t>
              </a:r>
            </a:p>
            <a:p>
              <a:pPr algn="ctr"/>
              <a:r>
                <a:rPr lang="fr-FR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  <a:endParaRPr lang="fr-F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$75,000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15022253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x3249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Arboretum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15022187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x2709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8078084" y="4994291"/>
              <a:ext cx="1760328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$65,000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15022256</a:t>
              </a:r>
            </a:p>
          </p:txBody>
        </p:sp>
        <p:pic>
          <p:nvPicPr>
            <p:cNvPr id="132" name="Picture 131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3456" y="4996422"/>
              <a:ext cx="1278493" cy="848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10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4995685"/>
              <a:ext cx="1280160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12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586" y="4994291"/>
              <a:ext cx="1276296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8" name="Group 137"/>
          <p:cNvGrpSpPr/>
          <p:nvPr/>
        </p:nvGrpSpPr>
        <p:grpSpPr>
          <a:xfrm>
            <a:off x="8426284" y="3434571"/>
            <a:ext cx="1551977" cy="1194173"/>
            <a:chOff x="2342160" y="4397790"/>
            <a:chExt cx="1551977" cy="1194173"/>
          </a:xfrm>
        </p:grpSpPr>
        <p:sp>
          <p:nvSpPr>
            <p:cNvPr id="139" name="Diagonal Stripe 13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12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8426284" y="5444752"/>
            <a:ext cx="1551977" cy="1194173"/>
            <a:chOff x="2342160" y="4397790"/>
            <a:chExt cx="1551977" cy="1194173"/>
          </a:xfrm>
        </p:grpSpPr>
        <p:sp>
          <p:nvSpPr>
            <p:cNvPr id="142" name="Diagonal Stripe 141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9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5165821" y="1419040"/>
            <a:ext cx="1551977" cy="1194173"/>
            <a:chOff x="2342160" y="4397790"/>
            <a:chExt cx="1551977" cy="1194173"/>
          </a:xfrm>
        </p:grpSpPr>
        <p:sp>
          <p:nvSpPr>
            <p:cNvPr id="145" name="Diagonal Stripe 14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9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8407832" y="1419040"/>
            <a:ext cx="1551977" cy="1194173"/>
            <a:chOff x="2342160" y="4397790"/>
            <a:chExt cx="1551977" cy="1194173"/>
          </a:xfrm>
        </p:grpSpPr>
        <p:sp>
          <p:nvSpPr>
            <p:cNvPr id="148" name="Diagonal Stripe 14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4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8438425" y="7450282"/>
            <a:ext cx="1551977" cy="1194173"/>
            <a:chOff x="2342160" y="4397790"/>
            <a:chExt cx="1551977" cy="1194173"/>
          </a:xfrm>
        </p:grpSpPr>
        <p:sp>
          <p:nvSpPr>
            <p:cNvPr id="151" name="Diagonal Stripe 15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 in 24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Hours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8413584" y="9483324"/>
            <a:ext cx="1551977" cy="1194173"/>
            <a:chOff x="2342160" y="4397790"/>
            <a:chExt cx="1551977" cy="1194173"/>
          </a:xfrm>
        </p:grpSpPr>
        <p:sp>
          <p:nvSpPr>
            <p:cNvPr id="154" name="Diagonal Stripe 15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336</Words>
  <Application>Microsoft Office PowerPoint</Application>
  <PresentationFormat>Custom</PresentationFormat>
  <Paragraphs>122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</cp:lastModifiedBy>
  <cp:revision>63</cp:revision>
  <dcterms:created xsi:type="dcterms:W3CDTF">2006-08-16T00:00:00Z</dcterms:created>
  <dcterms:modified xsi:type="dcterms:W3CDTF">2015-09-04T17:26:14Z</dcterms:modified>
</cp:coreProperties>
</file>