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3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05800"/>
            <a:ext cx="3800475" cy="14927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Megan Tice, Tammie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Phillips,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Cayce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Hennessee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Ashley Towns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x2999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8817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Belle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 Pleasant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$389,900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1422651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x3009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8817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Heathwood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Charleston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$214,900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1422719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x3089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Kiawah River Estates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 Island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1422726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x2549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Carol Oaks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Townhomes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Pleasant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$189,900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1423600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x2979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51494" y="1160442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Scotts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1424216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x2429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17476" y="1160442"/>
            <a:ext cx="16739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Legend Oaks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 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1424273</a:t>
            </a:r>
          </a:p>
        </p:txBody>
      </p:sp>
      <p:pic>
        <p:nvPicPr>
          <p:cNvPr id="4" name="Picture 2" descr="4252  Haulover Dr Johns Island, SC 2945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4048123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374  Antebellum Ln Mount Pleasant, SC 2946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0"/>
          <a:stretch/>
        </p:blipFill>
        <p:spPr bwMode="auto">
          <a:xfrm>
            <a:off x="421829" y="5988177"/>
            <a:ext cx="1655064" cy="109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541  Pointe Of Oaks Rd Summerville, SC 29485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4048123" y="1160442"/>
            <a:ext cx="1655064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51654" y="5988176"/>
            <a:ext cx="1655064" cy="110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2995  Emma Ln Mount Pleasant, SC 29466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421829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2" descr="127  Tyron Rd Summerville, SC 29483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421829" y="1160442"/>
            <a:ext cx="1655064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146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17</cp:revision>
  <dcterms:created xsi:type="dcterms:W3CDTF">2006-08-16T00:00:00Z</dcterms:created>
  <dcterms:modified xsi:type="dcterms:W3CDTF">2014-09-11T18:30:22Z</dcterms:modified>
</cp:coreProperties>
</file>