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3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Ashley Towns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x2959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Beverly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Hills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1423296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x2719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Spring Creek at Horizon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Village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1423695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x2359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 Church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142,000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1422546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x2439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Fairfax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1421851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x2729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Stone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1421652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x3209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Hope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Estates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1422404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145  Serenity Cove Ln Summerville, SC 2948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51654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504  Stonecreek Dr Charleston, SC 2941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21829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807 North Aylesbury Rd Goose Creek, SC 29445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31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100  Estes Ct Summerville, SC 29485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51654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215  Blossom St Goose Creek, SC 2944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30"/>
          <a:stretch/>
        </p:blipFill>
        <p:spPr bwMode="auto">
          <a:xfrm>
            <a:off x="421829" y="5988176"/>
            <a:ext cx="1655064" cy="110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4000  Gullah Ave North Charleston, SC 29405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30"/>
          <a:stretch/>
        </p:blipFill>
        <p:spPr bwMode="auto">
          <a:xfrm>
            <a:off x="4051654" y="5988176"/>
            <a:ext cx="1655064" cy="110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148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18</cp:revision>
  <dcterms:created xsi:type="dcterms:W3CDTF">2006-08-16T00:00:00Z</dcterms:created>
  <dcterms:modified xsi:type="dcterms:W3CDTF">2014-09-11T19:34:19Z</dcterms:modified>
</cp:coreProperties>
</file>