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058400" cy="12801600"/>
  <p:notesSz cx="6858000" cy="9144000"/>
  <p:defaultTextStyle>
    <a:defPPr>
      <a:defRPr lang="en-US"/>
    </a:defPPr>
    <a:lvl1pPr marL="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0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1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200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2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3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398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466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532" algn="l" defTabSz="1306132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90" y="120"/>
      </p:cViewPr>
      <p:guideLst>
        <p:guide orient="horz" pos="4032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3976797"/>
            <a:ext cx="85496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7254240"/>
            <a:ext cx="70408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0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3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512660"/>
            <a:ext cx="226314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12660"/>
            <a:ext cx="662178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8226214"/>
            <a:ext cx="8549640" cy="2542540"/>
          </a:xfrm>
        </p:spPr>
        <p:txBody>
          <a:bodyPr anchor="t"/>
          <a:lstStyle>
            <a:lvl1pPr algn="l">
              <a:defRPr sz="5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5425865"/>
            <a:ext cx="8549640" cy="2800349"/>
          </a:xfrm>
        </p:spPr>
        <p:txBody>
          <a:bodyPr anchor="b"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65306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13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6122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2653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91839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57146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522453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2987043"/>
            <a:ext cx="4442460" cy="8448464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28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865544"/>
            <a:ext cx="4444207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" y="4059767"/>
            <a:ext cx="4444207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8" y="2865544"/>
            <a:ext cx="4445952" cy="1194223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3066" indent="0">
              <a:buNone/>
              <a:defRPr sz="2800" b="1"/>
            </a:lvl2pPr>
            <a:lvl3pPr marL="1306132" indent="0">
              <a:buNone/>
              <a:defRPr sz="2600" b="1"/>
            </a:lvl3pPr>
            <a:lvl4pPr marL="1959200" indent="0">
              <a:buNone/>
              <a:defRPr sz="2300" b="1"/>
            </a:lvl4pPr>
            <a:lvl5pPr marL="2612266" indent="0">
              <a:buNone/>
              <a:defRPr sz="2300" b="1"/>
            </a:lvl5pPr>
            <a:lvl6pPr marL="3265332" indent="0">
              <a:buNone/>
              <a:defRPr sz="2300" b="1"/>
            </a:lvl6pPr>
            <a:lvl7pPr marL="3918398" indent="0">
              <a:buNone/>
              <a:defRPr sz="2300" b="1"/>
            </a:lvl7pPr>
            <a:lvl8pPr marL="4571466" indent="0">
              <a:buNone/>
              <a:defRPr sz="2300" b="1"/>
            </a:lvl8pPr>
            <a:lvl9pPr marL="5224532" indent="0">
              <a:buNone/>
              <a:defRPr sz="2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4059767"/>
            <a:ext cx="4445952" cy="7375737"/>
          </a:xfrm>
        </p:spPr>
        <p:txBody>
          <a:bodyPr/>
          <a:lstStyle>
            <a:lvl1pPr>
              <a:defRPr sz="3500"/>
            </a:lvl1pPr>
            <a:lvl2pPr>
              <a:defRPr sz="28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509694"/>
            <a:ext cx="3309144" cy="2169160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509694"/>
            <a:ext cx="5622926" cy="10925811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2678854"/>
            <a:ext cx="3309144" cy="8756651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8961121"/>
            <a:ext cx="6035040" cy="1057911"/>
          </a:xfrm>
        </p:spPr>
        <p:txBody>
          <a:bodyPr anchor="b"/>
          <a:lstStyle>
            <a:lvl1pPr algn="l">
              <a:defRPr sz="2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1143846"/>
            <a:ext cx="6035040" cy="7680960"/>
          </a:xfrm>
        </p:spPr>
        <p:txBody>
          <a:bodyPr/>
          <a:lstStyle>
            <a:lvl1pPr marL="0" indent="0">
              <a:buNone/>
              <a:defRPr sz="4600"/>
            </a:lvl1pPr>
            <a:lvl2pPr marL="653066" indent="0">
              <a:buNone/>
              <a:defRPr sz="4000"/>
            </a:lvl2pPr>
            <a:lvl3pPr marL="1306132" indent="0">
              <a:buNone/>
              <a:defRPr sz="3500"/>
            </a:lvl3pPr>
            <a:lvl4pPr marL="1959200" indent="0">
              <a:buNone/>
              <a:defRPr sz="2800"/>
            </a:lvl4pPr>
            <a:lvl5pPr marL="2612266" indent="0">
              <a:buNone/>
              <a:defRPr sz="2800"/>
            </a:lvl5pPr>
            <a:lvl6pPr marL="3265332" indent="0">
              <a:buNone/>
              <a:defRPr sz="2800"/>
            </a:lvl6pPr>
            <a:lvl7pPr marL="3918398" indent="0">
              <a:buNone/>
              <a:defRPr sz="2800"/>
            </a:lvl7pPr>
            <a:lvl8pPr marL="4571466" indent="0">
              <a:buNone/>
              <a:defRPr sz="2800"/>
            </a:lvl8pPr>
            <a:lvl9pPr marL="5224532" indent="0">
              <a:buNone/>
              <a:defRPr sz="28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10019032"/>
            <a:ext cx="6035040" cy="1502409"/>
          </a:xfrm>
        </p:spPr>
        <p:txBody>
          <a:bodyPr/>
          <a:lstStyle>
            <a:lvl1pPr marL="0" indent="0">
              <a:buNone/>
              <a:defRPr sz="2100"/>
            </a:lvl1pPr>
            <a:lvl2pPr marL="653066" indent="0">
              <a:buNone/>
              <a:defRPr sz="1700"/>
            </a:lvl2pPr>
            <a:lvl3pPr marL="1306132" indent="0">
              <a:buNone/>
              <a:defRPr sz="1400"/>
            </a:lvl3pPr>
            <a:lvl4pPr marL="1959200" indent="0">
              <a:buNone/>
              <a:defRPr sz="1300"/>
            </a:lvl4pPr>
            <a:lvl5pPr marL="2612266" indent="0">
              <a:buNone/>
              <a:defRPr sz="1300"/>
            </a:lvl5pPr>
            <a:lvl6pPr marL="3265332" indent="0">
              <a:buNone/>
              <a:defRPr sz="1300"/>
            </a:lvl6pPr>
            <a:lvl7pPr marL="3918398" indent="0">
              <a:buNone/>
              <a:defRPr sz="1300"/>
            </a:lvl7pPr>
            <a:lvl8pPr marL="4571466" indent="0">
              <a:buNone/>
              <a:defRPr sz="1300"/>
            </a:lvl8pPr>
            <a:lvl9pPr marL="5224532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12657"/>
            <a:ext cx="9052560" cy="2133600"/>
          </a:xfrm>
          <a:prstGeom prst="rect">
            <a:avLst/>
          </a:prstGeom>
        </p:spPr>
        <p:txBody>
          <a:bodyPr vert="horz" lIns="130613" tIns="65306" rIns="130613" bIns="6530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87043"/>
            <a:ext cx="9052560" cy="8448464"/>
          </a:xfrm>
          <a:prstGeom prst="rect">
            <a:avLst/>
          </a:prstGeom>
        </p:spPr>
        <p:txBody>
          <a:bodyPr vert="horz" lIns="130613" tIns="65306" rIns="130613" bIns="6530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11865188"/>
            <a:ext cx="31851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11865188"/>
            <a:ext cx="2346960" cy="681566"/>
          </a:xfrm>
          <a:prstGeom prst="rect">
            <a:avLst/>
          </a:prstGeom>
        </p:spPr>
        <p:txBody>
          <a:bodyPr vert="horz" lIns="130613" tIns="65306" rIns="130613" bIns="65306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132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00" indent="-489800" algn="l" defTabSz="1306132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233" indent="-408167" algn="l" defTabSz="1306132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67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733" indent="-326533" algn="l" defTabSz="1306132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799" indent="-326533" algn="l" defTabSz="1306132" rtl="0" eaLnBrk="1" latinLnBrk="0" hangingPunct="1">
        <a:spcBef>
          <a:spcPct val="20000"/>
        </a:spcBef>
        <a:buFont typeface="Arial" pitchFamily="34" charset="0"/>
        <a:buChar char="»"/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18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244933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4897999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065" indent="-326533" algn="l" defTabSz="1306132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0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1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200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2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3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398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466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532" algn="l" defTabSz="1306132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g"/><Relationship Id="rId2" Type="http://schemas.openxmlformats.org/officeDocument/2006/relationships/image" Target="../media/image1.jp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10058400" cy="471060"/>
          </a:xfrm>
        </p:spPr>
        <p:txBody>
          <a:bodyPr>
            <a:normAutofit fontScale="90000"/>
          </a:bodyPr>
          <a:lstStyle/>
          <a:p>
            <a:r>
              <a:rPr lang="en-US" sz="4100" b="1" dirty="0" err="1">
                <a:solidFill>
                  <a:srgbClr val="C00000"/>
                </a:solidFill>
                <a:latin typeface="Comic Sans MS" panose="030F0702030302020204" pitchFamily="66" charset="0"/>
              </a:rPr>
              <a:t>ChuckTown</a:t>
            </a:r>
            <a:r>
              <a:rPr lang="en-US" sz="4100" b="1" dirty="0">
                <a:solidFill>
                  <a:srgbClr val="C00000"/>
                </a:solidFill>
                <a:latin typeface="Comic Sans MS" panose="030F0702030302020204" pitchFamily="66" charset="0"/>
              </a:rPr>
              <a:t> Homes New Listings!! </a:t>
            </a:r>
            <a:endParaRPr lang="en-US" sz="4100" dirty="0">
              <a:solidFill>
                <a:srgbClr val="C0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6200" y="69074"/>
            <a:ext cx="9906000" cy="12656326"/>
          </a:xfrm>
          <a:prstGeom prst="rect">
            <a:avLst/>
          </a:prstGeom>
          <a:noFill/>
          <a:ln w="57150" cmpd="thickThin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26" tIns="58613" rIns="117226" bIns="58613"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21353" y="4711044"/>
            <a:ext cx="9615695" cy="1943100"/>
            <a:chOff x="222717" y="1989814"/>
            <a:chExt cx="9615695" cy="1943100"/>
          </a:xfrm>
        </p:grpSpPr>
        <p:sp>
          <p:nvSpPr>
            <p:cNvPr id="6" name="Rectangle 5"/>
            <p:cNvSpPr/>
            <p:nvPr/>
          </p:nvSpPr>
          <p:spPr>
            <a:xfrm>
              <a:off x="22271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2271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x3819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601950" y="2125115"/>
              <a:ext cx="171214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Palmetto Place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16020829</a:t>
              </a:r>
            </a:p>
          </p:txBody>
        </p:sp>
        <p:sp>
          <p:nvSpPr>
            <p:cNvPr id="176" name="Rectangle 175"/>
            <p:cNvSpPr/>
            <p:nvPr/>
          </p:nvSpPr>
          <p:spPr>
            <a:xfrm>
              <a:off x="345970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77" name="TextBox 176"/>
            <p:cNvSpPr txBox="1"/>
            <p:nvPr/>
          </p:nvSpPr>
          <p:spPr>
            <a:xfrm>
              <a:off x="345970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x2959</a:t>
              </a:r>
            </a:p>
          </p:txBody>
        </p:sp>
        <p:sp>
          <p:nvSpPr>
            <p:cNvPr id="178" name="TextBox 177"/>
            <p:cNvSpPr txBox="1"/>
            <p:nvPr/>
          </p:nvSpPr>
          <p:spPr>
            <a:xfrm>
              <a:off x="4862370" y="2125115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Bradford Chase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16022492</a:t>
              </a: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6696697" y="198981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2" name="TextBox 181"/>
            <p:cNvSpPr txBox="1"/>
            <p:nvPr/>
          </p:nvSpPr>
          <p:spPr>
            <a:xfrm>
              <a:off x="6696697" y="318088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x2629</a:t>
              </a:r>
            </a:p>
          </p:txBody>
        </p:sp>
        <p:sp>
          <p:nvSpPr>
            <p:cNvPr id="183" name="TextBox 182"/>
            <p:cNvSpPr txBox="1"/>
            <p:nvPr/>
          </p:nvSpPr>
          <p:spPr>
            <a:xfrm>
              <a:off x="8070413" y="2125115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Whitney Lake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$229,000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16022627</a:t>
              </a:r>
            </a:p>
          </p:txBody>
        </p:sp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5233" y="2129046"/>
              <a:ext cx="1273755" cy="8491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38312" y="2137371"/>
              <a:ext cx="1248781" cy="8325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6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2129046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4" name="Group 13"/>
          <p:cNvGrpSpPr/>
          <p:nvPr/>
        </p:nvGrpSpPr>
        <p:grpSpPr>
          <a:xfrm>
            <a:off x="221353" y="6721272"/>
            <a:ext cx="9615695" cy="1943100"/>
            <a:chOff x="222717" y="4855928"/>
            <a:chExt cx="9615695" cy="1943100"/>
          </a:xfrm>
        </p:grpSpPr>
        <p:sp>
          <p:nvSpPr>
            <p:cNvPr id="186" name="Rectangle 185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87" name="TextBox 186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x3319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Crowfield Plantation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$385,000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16022677</a:t>
              </a:r>
            </a:p>
          </p:txBody>
        </p:sp>
        <p:sp>
          <p:nvSpPr>
            <p:cNvPr id="191" name="Rectangle 190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2" name="TextBox 191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x2579</a:t>
              </a:r>
            </a:p>
          </p:txBody>
        </p:sp>
        <p:sp>
          <p:nvSpPr>
            <p:cNvPr id="193" name="TextBox 192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Forest Lawn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Goose Creek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$140,000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16022710</a:t>
              </a:r>
            </a:p>
          </p:txBody>
        </p:sp>
        <p:sp>
          <p:nvSpPr>
            <p:cNvPr id="196" name="Rectangle 195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x4839</a:t>
              </a: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Hamlin Plantation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Mt.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16022917</a:t>
              </a:r>
            </a:p>
          </p:txBody>
        </p:sp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6422"/>
              <a:ext cx="1272099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1" y="4995685"/>
              <a:ext cx="1273755" cy="84917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818440" y="5012667"/>
              <a:ext cx="1225032" cy="81668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" name="Group 12"/>
          <p:cNvGrpSpPr/>
          <p:nvPr/>
        </p:nvGrpSpPr>
        <p:grpSpPr>
          <a:xfrm>
            <a:off x="221353" y="8734574"/>
            <a:ext cx="3141715" cy="1943100"/>
            <a:chOff x="225532" y="8779918"/>
            <a:chExt cx="3141715" cy="1943100"/>
          </a:xfrm>
        </p:grpSpPr>
        <p:sp>
          <p:nvSpPr>
            <p:cNvPr id="201" name="Rectangle 200"/>
            <p:cNvSpPr/>
            <p:nvPr/>
          </p:nvSpPr>
          <p:spPr>
            <a:xfrm>
              <a:off x="225532" y="877991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225532" y="9954852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x3019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1604765" y="887262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Cane Bay Plantation 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fr-FR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16023090</a:t>
              </a:r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1038" name="Picture 14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409889" y="8874792"/>
              <a:ext cx="1102752" cy="8307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3" name="Group 2"/>
          <p:cNvGrpSpPr/>
          <p:nvPr/>
        </p:nvGrpSpPr>
        <p:grpSpPr>
          <a:xfrm>
            <a:off x="6695333" y="8734574"/>
            <a:ext cx="3141715" cy="1943100"/>
            <a:chOff x="6695333" y="8691984"/>
            <a:chExt cx="3141715" cy="1943100"/>
          </a:xfrm>
        </p:grpSpPr>
        <p:sp>
          <p:nvSpPr>
            <p:cNvPr id="211" name="Rectangle 210"/>
            <p:cNvSpPr/>
            <p:nvPr/>
          </p:nvSpPr>
          <p:spPr>
            <a:xfrm>
              <a:off x="6695333" y="869198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212" name="TextBox 211"/>
            <p:cNvSpPr txBox="1"/>
            <p:nvPr/>
          </p:nvSpPr>
          <p:spPr>
            <a:xfrm>
              <a:off x="6695333" y="9866918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x2199</a:t>
              </a:r>
            </a:p>
          </p:txBody>
        </p:sp>
        <p:sp>
          <p:nvSpPr>
            <p:cNvPr id="213" name="TextBox 212"/>
            <p:cNvSpPr txBox="1"/>
            <p:nvPr/>
          </p:nvSpPr>
          <p:spPr>
            <a:xfrm>
              <a:off x="8076720" y="8784690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Sangaree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$189,900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16023782</a:t>
              </a:r>
            </a:p>
          </p:txBody>
        </p:sp>
        <p:pic>
          <p:nvPicPr>
            <p:cNvPr id="11" name="Picture 18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196" y="8788989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" name="Group 11"/>
          <p:cNvGrpSpPr/>
          <p:nvPr/>
        </p:nvGrpSpPr>
        <p:grpSpPr>
          <a:xfrm>
            <a:off x="369794" y="10747876"/>
            <a:ext cx="9318812" cy="1818978"/>
            <a:chOff x="297221" y="10700453"/>
            <a:chExt cx="9318812" cy="1818978"/>
          </a:xfrm>
        </p:grpSpPr>
        <p:sp>
          <p:nvSpPr>
            <p:cNvPr id="79" name="Rectangle 78"/>
            <p:cNvSpPr/>
            <p:nvPr/>
          </p:nvSpPr>
          <p:spPr>
            <a:xfrm>
              <a:off x="297221" y="10700453"/>
              <a:ext cx="9318812" cy="1818978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2700883" y="10781314"/>
              <a:ext cx="4918262" cy="1657254"/>
            </a:xfrm>
            <a:prstGeom prst="rect">
              <a:avLst/>
            </a:prstGeom>
          </p:spPr>
          <p:txBody>
            <a:bodyPr wrap="square" lIns="117226" tIns="58613" rIns="117226" bIns="58613" anchor="ctr">
              <a:spAutoFit/>
            </a:bodyPr>
            <a:lstStyle/>
            <a:p>
              <a:pPr algn="ctr"/>
              <a:r>
                <a:rPr lang="en-US" sz="1600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ChuckTown</a:t>
              </a:r>
              <a:r>
                <a:rPr lang="en-US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Homes Real Estate</a:t>
              </a:r>
            </a:p>
            <a:p>
              <a:pPr algn="ct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Owners: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Donald Russell, Jeremy Wilson, Shawn Pillion</a:t>
              </a:r>
            </a:p>
            <a:p>
              <a:pPr algn="ctr"/>
              <a:r>
                <a:rPr lang="en-US" sz="12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Buyer Specialists: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Andrea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Parler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Polly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Cillpam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Ashley Towns,</a:t>
              </a:r>
              <a:b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Taylor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Daniel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Bushby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Scott </a:t>
              </a:r>
              <a:r>
                <a:rPr lang="en-US" sz="12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Plumer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&amp; Luis Bordon</a:t>
              </a:r>
            </a:p>
            <a:p>
              <a:pPr algn="ctr"/>
              <a:endParaRPr lang="en-US" sz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Phone: 888-210-3348</a:t>
              </a:r>
              <a:endParaRPr lang="en-US" sz="105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81" name="Picture 2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627" y="10784561"/>
              <a:ext cx="2379008" cy="16507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grpSp>
          <p:nvGrpSpPr>
            <p:cNvPr id="82" name="Group 81"/>
            <p:cNvGrpSpPr/>
            <p:nvPr/>
          </p:nvGrpSpPr>
          <p:grpSpPr>
            <a:xfrm>
              <a:off x="7525453" y="10915358"/>
              <a:ext cx="1967316" cy="1538250"/>
              <a:chOff x="7598026" y="10821401"/>
              <a:chExt cx="1967316" cy="1538250"/>
            </a:xfrm>
          </p:grpSpPr>
          <p:pic>
            <p:nvPicPr>
              <p:cNvPr id="83" name="Picture 3"/>
              <p:cNvPicPr>
                <a:picLocks noChangeAspect="1" noChangeArrowheads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 bwMode="auto">
              <a:xfrm>
                <a:off x="7598026" y="10821401"/>
                <a:ext cx="1967316" cy="9239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84" name="Rectangle 83"/>
              <p:cNvSpPr/>
              <p:nvPr/>
            </p:nvSpPr>
            <p:spPr>
              <a:xfrm>
                <a:off x="7598026" y="11928764"/>
                <a:ext cx="1967316" cy="430887"/>
              </a:xfrm>
              <a:prstGeom prst="rect">
                <a:avLst/>
              </a:prstGeom>
            </p:spPr>
            <p:txBody>
              <a:bodyPr wrap="square" lIns="117226" tIns="58613" rIns="117226" bIns="58613">
                <a:spAutoFit/>
              </a:bodyPr>
              <a:lstStyle/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info@ChuckTownHomes.com</a:t>
                </a:r>
              </a:p>
              <a:p>
                <a:pPr algn="ctr"/>
                <a:r>
                  <a:rPr lang="en-US" sz="1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www.ChuckTownHomes.com</a:t>
                </a: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1953223" y="2768227"/>
            <a:ext cx="1551977" cy="1194173"/>
            <a:chOff x="2342160" y="4397790"/>
            <a:chExt cx="1551977" cy="1194173"/>
          </a:xfrm>
        </p:grpSpPr>
        <p:sp>
          <p:nvSpPr>
            <p:cNvPr id="64" name="Diagonal Stripe 6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5" name="Rectangle 6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3 Days!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5182496" y="2750456"/>
            <a:ext cx="1551977" cy="1194173"/>
            <a:chOff x="2342160" y="4397790"/>
            <a:chExt cx="1551977" cy="1194173"/>
          </a:xfrm>
        </p:grpSpPr>
        <p:sp>
          <p:nvSpPr>
            <p:cNvPr id="76" name="Diagonal Stripe 75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8430223" y="2778259"/>
            <a:ext cx="1551977" cy="1194173"/>
            <a:chOff x="2342160" y="4397790"/>
            <a:chExt cx="1551977" cy="1194173"/>
          </a:xfrm>
        </p:grpSpPr>
        <p:sp>
          <p:nvSpPr>
            <p:cNvPr id="85" name="Diagonal Stripe 8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11 Days!</a:t>
              </a:r>
            </a:p>
          </p:txBody>
        </p:sp>
      </p:grpSp>
      <p:grpSp>
        <p:nvGrpSpPr>
          <p:cNvPr id="106" name="Group 105"/>
          <p:cNvGrpSpPr/>
          <p:nvPr/>
        </p:nvGrpSpPr>
        <p:grpSpPr>
          <a:xfrm>
            <a:off x="221353" y="690588"/>
            <a:ext cx="9615695" cy="1943100"/>
            <a:chOff x="222717" y="4855928"/>
            <a:chExt cx="9615695" cy="1943100"/>
          </a:xfrm>
        </p:grpSpPr>
        <p:sp>
          <p:nvSpPr>
            <p:cNvPr id="107" name="Rectangle 106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x2639</a:t>
              </a: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1601950" y="4996644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Magnolia Hill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Summerville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$129,000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16022176</a:t>
              </a:r>
            </a:p>
          </p:txBody>
        </p:sp>
        <p:sp>
          <p:nvSpPr>
            <p:cNvPr id="110" name="Rectangle 109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x3389</a:t>
              </a: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4862370" y="4994291"/>
              <a:ext cx="1739052" cy="1041700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 Villages in St. Johns Woods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Johns Island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$649,000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16018051</a:t>
              </a:r>
            </a:p>
          </p:txBody>
        </p:sp>
        <p:sp>
          <p:nvSpPr>
            <p:cNvPr id="113" name="Rectangle 112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x2699</a:t>
              </a:r>
            </a:p>
          </p:txBody>
        </p:sp>
        <p:sp>
          <p:nvSpPr>
            <p:cNvPr id="115" name="TextBox 114"/>
            <p:cNvSpPr txBox="1"/>
            <p:nvPr/>
          </p:nvSpPr>
          <p:spPr>
            <a:xfrm>
              <a:off x="8070413" y="4994291"/>
              <a:ext cx="1767999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Whitehall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$360,000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16021993</a:t>
              </a:r>
            </a:p>
          </p:txBody>
        </p:sp>
        <p:pic>
          <p:nvPicPr>
            <p:cNvPr id="116" name="Picture 115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6652" y="4998775"/>
              <a:ext cx="1272099" cy="84806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7" name="Picture 10"/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8" name="Picture 12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7186" y="4998222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22" name="Group 121"/>
          <p:cNvGrpSpPr/>
          <p:nvPr/>
        </p:nvGrpSpPr>
        <p:grpSpPr>
          <a:xfrm>
            <a:off x="221353" y="2700816"/>
            <a:ext cx="9615695" cy="1943100"/>
            <a:chOff x="222717" y="4855928"/>
            <a:chExt cx="9615695" cy="1943100"/>
          </a:xfrm>
        </p:grpSpPr>
        <p:sp>
          <p:nvSpPr>
            <p:cNvPr id="123" name="Rectangle 122"/>
            <p:cNvSpPr/>
            <p:nvPr/>
          </p:nvSpPr>
          <p:spPr>
            <a:xfrm>
              <a:off x="22271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22271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x3139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1601950" y="4994291"/>
              <a:ext cx="176248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Downtown Charleston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$200,000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16021925</a:t>
              </a:r>
            </a:p>
          </p:txBody>
        </p:sp>
        <p:sp>
          <p:nvSpPr>
            <p:cNvPr id="126" name="Rectangle 125"/>
            <p:cNvSpPr/>
            <p:nvPr/>
          </p:nvSpPr>
          <p:spPr>
            <a:xfrm>
              <a:off x="345970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345970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x3649</a:t>
              </a: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62370" y="4994291"/>
              <a:ext cx="1739052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Seaside Farms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Mt. Pleasant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$550,000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16021867</a:t>
              </a:r>
            </a:p>
          </p:txBody>
        </p:sp>
        <p:sp>
          <p:nvSpPr>
            <p:cNvPr id="129" name="Rectangle 128"/>
            <p:cNvSpPr/>
            <p:nvPr/>
          </p:nvSpPr>
          <p:spPr>
            <a:xfrm>
              <a:off x="6696697" y="4855928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6696697" y="6043531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x2839</a:t>
              </a:r>
            </a:p>
          </p:txBody>
        </p:sp>
        <p:sp>
          <p:nvSpPr>
            <p:cNvPr id="131" name="TextBox 130"/>
            <p:cNvSpPr txBox="1"/>
            <p:nvPr/>
          </p:nvSpPr>
          <p:spPr>
            <a:xfrm>
              <a:off x="8078084" y="4994291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Forest Trail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Isle of Palms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$725,000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16021461</a:t>
              </a:r>
            </a:p>
          </p:txBody>
        </p:sp>
        <p:pic>
          <p:nvPicPr>
            <p:cNvPr id="132" name="Picture 131"/>
            <p:cNvPicPr>
              <a:picLocks noChangeAspect="1" noChangeArrowheads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29832" y="4998542"/>
              <a:ext cx="1265739" cy="843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3" name="Picture 10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3585410" y="4995685"/>
              <a:ext cx="1273758" cy="8491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4" name="Picture 12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586" y="4995579"/>
              <a:ext cx="1276296" cy="8508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38" name="Group 137"/>
          <p:cNvGrpSpPr/>
          <p:nvPr/>
        </p:nvGrpSpPr>
        <p:grpSpPr>
          <a:xfrm>
            <a:off x="8416306" y="1432560"/>
            <a:ext cx="1551977" cy="1194173"/>
            <a:chOff x="2342160" y="4397790"/>
            <a:chExt cx="1551977" cy="1194173"/>
          </a:xfrm>
        </p:grpSpPr>
        <p:sp>
          <p:nvSpPr>
            <p:cNvPr id="139" name="Diagonal Stripe 138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0" name="Rectangle 139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Within 1 Week!</a:t>
              </a: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5181938" y="5448287"/>
            <a:ext cx="1551977" cy="1194173"/>
            <a:chOff x="2342160" y="4397790"/>
            <a:chExt cx="1551977" cy="1194173"/>
          </a:xfrm>
        </p:grpSpPr>
        <p:sp>
          <p:nvSpPr>
            <p:cNvPr id="142" name="Diagonal Stripe 14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3" name="Rectangle 142"/>
            <p:cNvSpPr/>
            <p:nvPr/>
          </p:nvSpPr>
          <p:spPr>
            <a:xfrm rot="19128406">
              <a:off x="2516571" y="4998916"/>
              <a:ext cx="13775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</a:p>
          </p:txBody>
        </p:sp>
      </p:grpSp>
      <p:grpSp>
        <p:nvGrpSpPr>
          <p:cNvPr id="147" name="Group 146"/>
          <p:cNvGrpSpPr/>
          <p:nvPr/>
        </p:nvGrpSpPr>
        <p:grpSpPr>
          <a:xfrm>
            <a:off x="1955868" y="1430917"/>
            <a:ext cx="1551977" cy="1194173"/>
            <a:chOff x="2342160" y="4397790"/>
            <a:chExt cx="1551977" cy="1194173"/>
          </a:xfrm>
        </p:grpSpPr>
        <p:sp>
          <p:nvSpPr>
            <p:cNvPr id="148" name="Diagonal Stripe 147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9" name="Rectangle 148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days!</a:t>
              </a: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955868" y="3437596"/>
            <a:ext cx="1551977" cy="1194173"/>
            <a:chOff x="2342160" y="4397790"/>
            <a:chExt cx="1551977" cy="1194173"/>
          </a:xfrm>
        </p:grpSpPr>
        <p:sp>
          <p:nvSpPr>
            <p:cNvPr id="120" name="Diagonal Stripe 119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 within 10 Days!</a:t>
              </a:r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3458343" y="8737648"/>
            <a:ext cx="3141715" cy="1943100"/>
            <a:chOff x="6695333" y="8691984"/>
            <a:chExt cx="3141715" cy="1943100"/>
          </a:xfrm>
        </p:grpSpPr>
        <p:sp>
          <p:nvSpPr>
            <p:cNvPr id="157" name="Rectangle 156"/>
            <p:cNvSpPr/>
            <p:nvPr/>
          </p:nvSpPr>
          <p:spPr>
            <a:xfrm>
              <a:off x="6695333" y="8691984"/>
              <a:ext cx="3110753" cy="1943100"/>
            </a:xfrm>
            <a:prstGeom prst="rect">
              <a:avLst/>
            </a:prstGeom>
            <a:solidFill>
              <a:schemeClr val="bg2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7226" tIns="58613" rIns="117226" bIns="58613" rtlCol="0" anchor="ctr"/>
            <a:lstStyle/>
            <a:p>
              <a:pPr algn="ctr"/>
              <a:endParaRPr lang="en-US"/>
            </a:p>
          </p:txBody>
        </p:sp>
        <p:sp>
          <p:nvSpPr>
            <p:cNvPr id="158" name="TextBox 157"/>
            <p:cNvSpPr txBox="1"/>
            <p:nvPr/>
          </p:nvSpPr>
          <p:spPr>
            <a:xfrm>
              <a:off x="6695333" y="9866918"/>
              <a:ext cx="3110753" cy="672369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i="1" u="sng" dirty="0">
                  <a:solidFill>
                    <a:schemeClr val="tx2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Click here to view listing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24-hour Information Hotline</a:t>
              </a:r>
            </a:p>
            <a:p>
              <a:pPr algn="ctr"/>
              <a:r>
                <a:rPr lang="en-US" sz="12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888-210-3348 x2559</a:t>
              </a:r>
            </a:p>
          </p:txBody>
        </p:sp>
        <p:sp>
          <p:nvSpPr>
            <p:cNvPr id="159" name="TextBox 158"/>
            <p:cNvSpPr txBox="1"/>
            <p:nvPr/>
          </p:nvSpPr>
          <p:spPr>
            <a:xfrm>
              <a:off x="8076720" y="8784690"/>
              <a:ext cx="1760328" cy="857035"/>
            </a:xfrm>
            <a:prstGeom prst="rect">
              <a:avLst/>
            </a:prstGeom>
            <a:noFill/>
          </p:spPr>
          <p:txBody>
            <a:bodyPr wrap="square" lIns="117226" tIns="58613" rIns="117226" bIns="58613" rtlCol="0">
              <a:sp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Indigo Fields 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Charleston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$219,900</a:t>
              </a:r>
            </a:p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MLS# 16023799</a:t>
              </a:r>
            </a:p>
          </p:txBody>
        </p:sp>
        <p:pic>
          <p:nvPicPr>
            <p:cNvPr id="160" name="Picture 18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793196" y="8788989"/>
              <a:ext cx="1272654" cy="8484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3" name="Group 152"/>
          <p:cNvGrpSpPr/>
          <p:nvPr/>
        </p:nvGrpSpPr>
        <p:grpSpPr>
          <a:xfrm>
            <a:off x="5181192" y="9470703"/>
            <a:ext cx="1551977" cy="1194173"/>
            <a:chOff x="2342160" y="4397790"/>
            <a:chExt cx="1551977" cy="1194173"/>
          </a:xfrm>
        </p:grpSpPr>
        <p:sp>
          <p:nvSpPr>
            <p:cNvPr id="154" name="Diagonal Stripe 153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 2 days!</a:t>
              </a:r>
            </a:p>
          </p:txBody>
        </p:sp>
      </p:grpSp>
      <p:grpSp>
        <p:nvGrpSpPr>
          <p:cNvPr id="161" name="Group 160"/>
          <p:cNvGrpSpPr/>
          <p:nvPr/>
        </p:nvGrpSpPr>
        <p:grpSpPr>
          <a:xfrm>
            <a:off x="5194043" y="3446407"/>
            <a:ext cx="1551977" cy="1194173"/>
            <a:chOff x="2342160" y="4397790"/>
            <a:chExt cx="1551977" cy="1194173"/>
          </a:xfrm>
        </p:grpSpPr>
        <p:sp>
          <p:nvSpPr>
            <p:cNvPr id="162" name="Diagonal Stripe 161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3" name="Rectangle 162"/>
            <p:cNvSpPr/>
            <p:nvPr/>
          </p:nvSpPr>
          <p:spPr>
            <a:xfrm rot="19128406">
              <a:off x="2516571" y="4906583"/>
              <a:ext cx="13775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  <a:b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</a:br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Within 2 Weeks!</a:t>
              </a:r>
            </a:p>
          </p:txBody>
        </p:sp>
      </p:grpSp>
      <p:grpSp>
        <p:nvGrpSpPr>
          <p:cNvPr id="164" name="Group 163"/>
          <p:cNvGrpSpPr/>
          <p:nvPr/>
        </p:nvGrpSpPr>
        <p:grpSpPr>
          <a:xfrm>
            <a:off x="1961126" y="9466180"/>
            <a:ext cx="1551977" cy="1194173"/>
            <a:chOff x="2342160" y="4397790"/>
            <a:chExt cx="1551977" cy="1194173"/>
          </a:xfrm>
        </p:grpSpPr>
        <p:sp>
          <p:nvSpPr>
            <p:cNvPr id="165" name="Diagonal Stripe 164"/>
            <p:cNvSpPr/>
            <p:nvPr/>
          </p:nvSpPr>
          <p:spPr>
            <a:xfrm rot="10800000">
              <a:off x="2342160" y="4397790"/>
              <a:ext cx="1371600" cy="1194173"/>
            </a:xfrm>
            <a:prstGeom prst="diagStripe">
              <a:avLst/>
            </a:prstGeom>
            <a:solidFill>
              <a:srgbClr val="C00000">
                <a:alpha val="75000"/>
              </a:srgbClr>
            </a:solidFill>
            <a:ln w="3175">
              <a:solidFill>
                <a:srgbClr val="C00000"/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 rot="19128406">
              <a:off x="2516571" y="4998916"/>
              <a:ext cx="1377566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Under contract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74572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342</Words>
  <Application>Microsoft Office PowerPoint</Application>
  <PresentationFormat>Custom</PresentationFormat>
  <Paragraphs>125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Comic Sans MS</vt:lpstr>
      <vt:lpstr>Times New Roman</vt:lpstr>
      <vt:lpstr>Office Theme</vt:lpstr>
      <vt:lpstr>ChuckTown Homes New Listings!!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ChuckTown Homes New Listings!!</dc:title>
  <dc:creator>CVH360</dc:creator>
  <cp:lastModifiedBy>A. Thomas Price</cp:lastModifiedBy>
  <cp:revision>78</cp:revision>
  <dcterms:created xsi:type="dcterms:W3CDTF">2006-08-16T00:00:00Z</dcterms:created>
  <dcterms:modified xsi:type="dcterms:W3CDTF">2016-09-20T13:09:04Z</dcterms:modified>
</cp:coreProperties>
</file>