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12801600"/>
  <p:notesSz cx="6858000" cy="9144000"/>
  <p:defaultTextStyle>
    <a:defPPr>
      <a:defRPr lang="en-US"/>
    </a:defPPr>
    <a:lvl1pPr marL="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0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1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20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2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3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398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4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5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50" d="100"/>
          <a:sy n="150" d="100"/>
        </p:scale>
        <p:origin x="-3996" y="-1218"/>
      </p:cViewPr>
      <p:guideLst>
        <p:guide orient="horz" pos="4032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3976797"/>
            <a:ext cx="8549640" cy="274404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7254240"/>
            <a:ext cx="70408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512660"/>
            <a:ext cx="2263140" cy="1092284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12660"/>
            <a:ext cx="6621780" cy="1092284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8226214"/>
            <a:ext cx="8549640" cy="2542540"/>
          </a:xfrm>
        </p:spPr>
        <p:txBody>
          <a:bodyPr anchor="t"/>
          <a:lstStyle>
            <a:lvl1pPr algn="l">
              <a:defRPr sz="58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5425865"/>
            <a:ext cx="854964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53066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13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9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6122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2653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91839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5714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2245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865544"/>
            <a:ext cx="4444207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4059767"/>
            <a:ext cx="4444207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2865544"/>
            <a:ext cx="4445952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4059767"/>
            <a:ext cx="4445952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509694"/>
            <a:ext cx="3309144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509694"/>
            <a:ext cx="5622926" cy="10925811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5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2678854"/>
            <a:ext cx="3309144" cy="8756651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8961121"/>
            <a:ext cx="603504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1143846"/>
            <a:ext cx="6035040" cy="7680960"/>
          </a:xfrm>
        </p:spPr>
        <p:txBody>
          <a:bodyPr/>
          <a:lstStyle>
            <a:lvl1pPr marL="0" indent="0">
              <a:buNone/>
              <a:defRPr sz="4600"/>
            </a:lvl1pPr>
            <a:lvl2pPr marL="653066" indent="0">
              <a:buNone/>
              <a:defRPr sz="4000"/>
            </a:lvl2pPr>
            <a:lvl3pPr marL="1306132" indent="0">
              <a:buNone/>
              <a:defRPr sz="3500"/>
            </a:lvl3pPr>
            <a:lvl4pPr marL="1959200" indent="0">
              <a:buNone/>
              <a:defRPr sz="2800"/>
            </a:lvl4pPr>
            <a:lvl5pPr marL="2612266" indent="0">
              <a:buNone/>
              <a:defRPr sz="2800"/>
            </a:lvl5pPr>
            <a:lvl6pPr marL="3265332" indent="0">
              <a:buNone/>
              <a:defRPr sz="2800"/>
            </a:lvl6pPr>
            <a:lvl7pPr marL="3918398" indent="0">
              <a:buNone/>
              <a:defRPr sz="2800"/>
            </a:lvl7pPr>
            <a:lvl8pPr marL="4571466" indent="0">
              <a:buNone/>
              <a:defRPr sz="2800"/>
            </a:lvl8pPr>
            <a:lvl9pPr marL="5224532" indent="0">
              <a:buNone/>
              <a:defRPr sz="2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10019032"/>
            <a:ext cx="6035040" cy="1502409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12657"/>
            <a:ext cx="9052560" cy="2133600"/>
          </a:xfrm>
          <a:prstGeom prst="rect">
            <a:avLst/>
          </a:prstGeom>
        </p:spPr>
        <p:txBody>
          <a:bodyPr vert="horz" lIns="130613" tIns="65306" rIns="130613" bIns="6530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987043"/>
            <a:ext cx="9052560" cy="8448464"/>
          </a:xfrm>
          <a:prstGeom prst="rect">
            <a:avLst/>
          </a:prstGeom>
        </p:spPr>
        <p:txBody>
          <a:bodyPr vert="horz" lIns="130613" tIns="65306" rIns="130613" bIns="6530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11865188"/>
            <a:ext cx="31851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6132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00" indent="-489800" algn="l" defTabSz="1306132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233" indent="-408167" algn="l" defTabSz="1306132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667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733" indent="-326533" algn="l" defTabSz="1306132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799" indent="-326533" algn="l" defTabSz="1306132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18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44933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97999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0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0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1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20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2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3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398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4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5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png"/><Relationship Id="rId5" Type="http://schemas.openxmlformats.org/officeDocument/2006/relationships/image" Target="../media/image4.jpg"/><Relationship Id="rId15" Type="http://schemas.openxmlformats.org/officeDocument/2006/relationships/image" Target="../media/image1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Relationship Id="rId1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78823"/>
            <a:ext cx="10058400" cy="787977"/>
          </a:xfrm>
        </p:spPr>
        <p:txBody>
          <a:bodyPr>
            <a:normAutofit/>
          </a:bodyPr>
          <a:lstStyle/>
          <a:p>
            <a:r>
              <a:rPr lang="en-US" sz="41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ChuckTown</a:t>
            </a:r>
            <a:r>
              <a:rPr lang="en-US" sz="41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Homes New Listings!! </a:t>
            </a:r>
            <a:endParaRPr lang="en-US" sz="41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" y="69074"/>
            <a:ext cx="9906000" cy="12656326"/>
          </a:xfrm>
          <a:prstGeom prst="rect">
            <a:avLst/>
          </a:prstGeom>
          <a:noFill/>
          <a:ln w="57150" cmpd="thickThin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grpSp>
        <p:nvGrpSpPr>
          <p:cNvPr id="66" name="Group 65"/>
          <p:cNvGrpSpPr/>
          <p:nvPr/>
        </p:nvGrpSpPr>
        <p:grpSpPr>
          <a:xfrm>
            <a:off x="10712324" y="6756267"/>
            <a:ext cx="1551977" cy="1194173"/>
            <a:chOff x="2342160" y="4397790"/>
            <a:chExt cx="1551977" cy="1194173"/>
          </a:xfrm>
        </p:grpSpPr>
        <p:sp>
          <p:nvSpPr>
            <p:cNvPr id="67" name="Diagonal Stripe 66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7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10712324" y="8306371"/>
            <a:ext cx="1551977" cy="1194173"/>
            <a:chOff x="2342160" y="4397790"/>
            <a:chExt cx="1551977" cy="1194173"/>
          </a:xfrm>
        </p:grpSpPr>
        <p:sp>
          <p:nvSpPr>
            <p:cNvPr id="70" name="Diagonal Stripe 69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 in under 24 hours!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221353" y="1447306"/>
            <a:ext cx="9615695" cy="1943100"/>
            <a:chOff x="222717" y="1989814"/>
            <a:chExt cx="9615695" cy="1943100"/>
          </a:xfrm>
        </p:grpSpPr>
        <p:sp>
          <p:nvSpPr>
            <p:cNvPr id="6" name="Rectangle 5"/>
            <p:cNvSpPr/>
            <p:nvPr/>
          </p:nvSpPr>
          <p:spPr>
            <a:xfrm>
              <a:off x="222717" y="1989814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22717" y="318088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x2359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729020" y="2125115"/>
              <a:ext cx="1635411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James Island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$275,000</a:t>
              </a:r>
            </a:p>
            <a:p>
              <a:pPr algn="ctr"/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15023203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6" name="Rectangle 175"/>
            <p:cNvSpPr/>
            <p:nvPr/>
          </p:nvSpPr>
          <p:spPr>
            <a:xfrm>
              <a:off x="3459707" y="1989814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77" name="TextBox 176"/>
            <p:cNvSpPr txBox="1"/>
            <p:nvPr/>
          </p:nvSpPr>
          <p:spPr>
            <a:xfrm>
              <a:off x="3459707" y="318088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x3019</a:t>
              </a:r>
            </a:p>
          </p:txBody>
        </p:sp>
        <p:sp>
          <p:nvSpPr>
            <p:cNvPr id="178" name="TextBox 177"/>
            <p:cNvSpPr txBox="1"/>
            <p:nvPr/>
          </p:nvSpPr>
          <p:spPr>
            <a:xfrm>
              <a:off x="4965820" y="2125115"/>
              <a:ext cx="1635601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Greenhurst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Summerville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$179,000</a:t>
              </a:r>
            </a:p>
            <a:p>
              <a:pPr algn="ctr"/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15024033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1" name="Rectangle 180"/>
            <p:cNvSpPr/>
            <p:nvPr/>
          </p:nvSpPr>
          <p:spPr>
            <a:xfrm>
              <a:off x="6696697" y="1989814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82" name="TextBox 181"/>
            <p:cNvSpPr txBox="1"/>
            <p:nvPr/>
          </p:nvSpPr>
          <p:spPr>
            <a:xfrm>
              <a:off x="6696697" y="318088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x2839</a:t>
              </a:r>
            </a:p>
          </p:txBody>
        </p:sp>
        <p:sp>
          <p:nvSpPr>
            <p:cNvPr id="183" name="TextBox 182"/>
            <p:cNvSpPr txBox="1"/>
            <p:nvPr/>
          </p:nvSpPr>
          <p:spPr>
            <a:xfrm>
              <a:off x="8198428" y="2125115"/>
              <a:ext cx="1639984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Retreat at </a:t>
              </a:r>
              <a:r>
                <a:rPr lang="en-US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Bereford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Wando 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$375,000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15024376</a:t>
              </a:r>
            </a:p>
          </p:txBody>
        </p:sp>
        <p:pic>
          <p:nvPicPr>
            <p:cNvPr id="4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792031" y="2125115"/>
              <a:ext cx="1280160" cy="8468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22623" y="2125115"/>
              <a:ext cx="1280160" cy="8534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6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582209" y="2125115"/>
              <a:ext cx="1280160" cy="8534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4" name="Group 13"/>
          <p:cNvGrpSpPr/>
          <p:nvPr/>
        </p:nvGrpSpPr>
        <p:grpSpPr>
          <a:xfrm>
            <a:off x="221353" y="6094518"/>
            <a:ext cx="9615695" cy="1943100"/>
            <a:chOff x="222717" y="4855928"/>
            <a:chExt cx="9615695" cy="1943100"/>
          </a:xfrm>
        </p:grpSpPr>
        <p:sp>
          <p:nvSpPr>
            <p:cNvPr id="186" name="Rectangle 185"/>
            <p:cNvSpPr/>
            <p:nvPr/>
          </p:nvSpPr>
          <p:spPr>
            <a:xfrm>
              <a:off x="22271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87" name="TextBox 186"/>
            <p:cNvSpPr txBox="1"/>
            <p:nvPr/>
          </p:nvSpPr>
          <p:spPr>
            <a:xfrm>
              <a:off x="22271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x3179</a:t>
              </a:r>
            </a:p>
          </p:txBody>
        </p:sp>
        <p:sp>
          <p:nvSpPr>
            <p:cNvPr id="188" name="TextBox 187"/>
            <p:cNvSpPr txBox="1"/>
            <p:nvPr/>
          </p:nvSpPr>
          <p:spPr>
            <a:xfrm>
              <a:off x="1729020" y="4976124"/>
              <a:ext cx="1635411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Foxbank</a:t>
              </a:r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Plantation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Moncks Corner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$219,900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15023784</a:t>
              </a:r>
            </a:p>
          </p:txBody>
        </p:sp>
        <p:sp>
          <p:nvSpPr>
            <p:cNvPr id="191" name="Rectangle 190"/>
            <p:cNvSpPr/>
            <p:nvPr/>
          </p:nvSpPr>
          <p:spPr>
            <a:xfrm>
              <a:off x="345970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92" name="TextBox 191"/>
            <p:cNvSpPr txBox="1"/>
            <p:nvPr/>
          </p:nvSpPr>
          <p:spPr>
            <a:xfrm>
              <a:off x="345970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x2559</a:t>
              </a:r>
            </a:p>
          </p:txBody>
        </p:sp>
        <p:sp>
          <p:nvSpPr>
            <p:cNvPr id="193" name="TextBox 192"/>
            <p:cNvSpPr txBox="1"/>
            <p:nvPr/>
          </p:nvSpPr>
          <p:spPr>
            <a:xfrm>
              <a:off x="4965820" y="4976124"/>
              <a:ext cx="1635601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Whitehall 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North Charleston 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$209,900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15024282</a:t>
              </a:r>
            </a:p>
          </p:txBody>
        </p:sp>
        <p:sp>
          <p:nvSpPr>
            <p:cNvPr id="196" name="Rectangle 195"/>
            <p:cNvSpPr/>
            <p:nvPr/>
          </p:nvSpPr>
          <p:spPr>
            <a:xfrm>
              <a:off x="669669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97" name="TextBox 196"/>
            <p:cNvSpPr txBox="1"/>
            <p:nvPr/>
          </p:nvSpPr>
          <p:spPr>
            <a:xfrm>
              <a:off x="669669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x2449</a:t>
              </a:r>
            </a:p>
          </p:txBody>
        </p:sp>
        <p:sp>
          <p:nvSpPr>
            <p:cNvPr id="198" name="TextBox 197"/>
            <p:cNvSpPr txBox="1"/>
            <p:nvPr/>
          </p:nvSpPr>
          <p:spPr>
            <a:xfrm>
              <a:off x="8199678" y="4976124"/>
              <a:ext cx="1638734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Eagle Run 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Ladson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$150,000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15023869</a:t>
              </a:r>
            </a:p>
          </p:txBody>
        </p:sp>
        <p:pic>
          <p:nvPicPr>
            <p:cNvPr id="9" name="Picture 8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22621" y="4976124"/>
              <a:ext cx="1280160" cy="85232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4" name="Picture 10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582764" y="4978256"/>
              <a:ext cx="1279050" cy="8484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793985" y="4976124"/>
              <a:ext cx="1280160" cy="8534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3" name="Group 12"/>
          <p:cNvGrpSpPr/>
          <p:nvPr/>
        </p:nvGrpSpPr>
        <p:grpSpPr>
          <a:xfrm>
            <a:off x="221353" y="8418124"/>
            <a:ext cx="9615695" cy="1943100"/>
            <a:chOff x="222717" y="7722042"/>
            <a:chExt cx="9615695" cy="1943100"/>
          </a:xfrm>
        </p:grpSpPr>
        <p:sp>
          <p:nvSpPr>
            <p:cNvPr id="201" name="Rectangle 200"/>
            <p:cNvSpPr/>
            <p:nvPr/>
          </p:nvSpPr>
          <p:spPr>
            <a:xfrm>
              <a:off x="222717" y="7722042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202" name="TextBox 201"/>
            <p:cNvSpPr txBox="1"/>
            <p:nvPr/>
          </p:nvSpPr>
          <p:spPr>
            <a:xfrm>
              <a:off x="222717" y="8896976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x3499</a:t>
              </a:r>
            </a:p>
          </p:txBody>
        </p:sp>
        <p:sp>
          <p:nvSpPr>
            <p:cNvPr id="203" name="TextBox 202"/>
            <p:cNvSpPr txBox="1"/>
            <p:nvPr/>
          </p:nvSpPr>
          <p:spPr>
            <a:xfrm>
              <a:off x="1729018" y="7844090"/>
              <a:ext cx="163541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James Island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$215,000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15024510</a:t>
              </a:r>
            </a:p>
          </p:txBody>
        </p:sp>
        <p:sp>
          <p:nvSpPr>
            <p:cNvPr id="206" name="Rectangle 205"/>
            <p:cNvSpPr/>
            <p:nvPr/>
          </p:nvSpPr>
          <p:spPr>
            <a:xfrm>
              <a:off x="3459707" y="7722042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207" name="TextBox 206"/>
            <p:cNvSpPr txBox="1"/>
            <p:nvPr/>
          </p:nvSpPr>
          <p:spPr>
            <a:xfrm>
              <a:off x="3459707" y="8896976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x3789</a:t>
              </a:r>
            </a:p>
          </p:txBody>
        </p:sp>
        <p:sp>
          <p:nvSpPr>
            <p:cNvPr id="208" name="TextBox 207"/>
            <p:cNvSpPr txBox="1"/>
            <p:nvPr/>
          </p:nvSpPr>
          <p:spPr>
            <a:xfrm>
              <a:off x="4965820" y="7844090"/>
              <a:ext cx="1635602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West Ashley 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$200,000 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15024203</a:t>
              </a:r>
            </a:p>
          </p:txBody>
        </p:sp>
        <p:sp>
          <p:nvSpPr>
            <p:cNvPr id="211" name="Rectangle 210"/>
            <p:cNvSpPr/>
            <p:nvPr/>
          </p:nvSpPr>
          <p:spPr>
            <a:xfrm>
              <a:off x="6696697" y="7722042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212" name="TextBox 211"/>
            <p:cNvSpPr txBox="1"/>
            <p:nvPr/>
          </p:nvSpPr>
          <p:spPr>
            <a:xfrm>
              <a:off x="6696697" y="8896976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x2439</a:t>
              </a:r>
            </a:p>
          </p:txBody>
        </p:sp>
        <p:sp>
          <p:nvSpPr>
            <p:cNvPr id="213" name="TextBox 212"/>
            <p:cNvSpPr txBox="1"/>
            <p:nvPr/>
          </p:nvSpPr>
          <p:spPr>
            <a:xfrm>
              <a:off x="8214756" y="7844090"/>
              <a:ext cx="1623656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Brookdale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North Charleston 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$175,000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15023739</a:t>
              </a:r>
            </a:p>
          </p:txBody>
        </p:sp>
        <p:pic>
          <p:nvPicPr>
            <p:cNvPr id="1038" name="Picture 14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22621" y="7844090"/>
              <a:ext cx="1280160" cy="8534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582209" y="7844090"/>
              <a:ext cx="1280160" cy="8534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18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791363" y="7844090"/>
              <a:ext cx="1279050" cy="852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63" name="Group 62"/>
          <p:cNvGrpSpPr/>
          <p:nvPr/>
        </p:nvGrpSpPr>
        <p:grpSpPr>
          <a:xfrm>
            <a:off x="-2195131" y="8340945"/>
            <a:ext cx="1551977" cy="1194173"/>
            <a:chOff x="2342160" y="4397790"/>
            <a:chExt cx="1551977" cy="1194173"/>
          </a:xfrm>
        </p:grpSpPr>
        <p:sp>
          <p:nvSpPr>
            <p:cNvPr id="64" name="Diagonal Stripe 63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3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369794" y="10741730"/>
            <a:ext cx="9318812" cy="1831270"/>
            <a:chOff x="297221" y="10694307"/>
            <a:chExt cx="9318812" cy="1831270"/>
          </a:xfrm>
        </p:grpSpPr>
        <p:sp>
          <p:nvSpPr>
            <p:cNvPr id="86" name="Rectangle 85"/>
            <p:cNvSpPr/>
            <p:nvPr/>
          </p:nvSpPr>
          <p:spPr>
            <a:xfrm>
              <a:off x="297221" y="10700453"/>
              <a:ext cx="9318812" cy="1818978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2700883" y="10694307"/>
              <a:ext cx="4918262" cy="1831270"/>
            </a:xfrm>
            <a:prstGeom prst="rect">
              <a:avLst/>
            </a:prstGeom>
          </p:spPr>
          <p:txBody>
            <a:bodyPr wrap="square" lIns="117226" tIns="58613" rIns="117226" bIns="58613" anchor="ctr">
              <a:spAutoFit/>
            </a:bodyPr>
            <a:lstStyle/>
            <a:p>
              <a:pPr algn="ctr"/>
              <a:r>
                <a:rPr lang="en-US" sz="1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ChuckTown</a:t>
              </a:r>
              <a:r>
                <a:rPr lang="en-US" sz="1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Homes Real Estate</a:t>
              </a:r>
            </a:p>
            <a:p>
              <a:pPr algn="ctr"/>
              <a:r>
                <a:rPr lang="en-US" sz="13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Owners:</a:t>
              </a:r>
            </a:p>
            <a:p>
              <a:pPr algn="ctr"/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Donald Russell, Jeremy Wilson, Shawn Pillion</a:t>
              </a:r>
            </a:p>
            <a:p>
              <a:pPr algn="ctr"/>
              <a:r>
                <a:rPr lang="en-US" sz="13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Buyer Specialists:</a:t>
              </a:r>
            </a:p>
            <a:p>
              <a:pPr algn="ctr"/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Andrea </a:t>
              </a:r>
              <a:r>
                <a:rPr lang="en-US" sz="1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Parler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Tammie Phillips, Polly </a:t>
              </a:r>
              <a:r>
                <a:rPr lang="en-US" sz="1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Cillpam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b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Ashley Towns, Taylor </a:t>
              </a:r>
              <a:r>
                <a:rPr lang="en-US" sz="1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Taylor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Steve Baller, &amp; Luis Bordon</a:t>
              </a:r>
            </a:p>
            <a:p>
              <a:pPr algn="ctr"/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Phone: 888-210-3348</a:t>
              </a:r>
            </a:p>
          </p:txBody>
        </p:sp>
        <p:pic>
          <p:nvPicPr>
            <p:cNvPr id="88" name="Picture 2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627" y="10784561"/>
              <a:ext cx="2379008" cy="16507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89" name="Group 88"/>
            <p:cNvGrpSpPr/>
            <p:nvPr/>
          </p:nvGrpSpPr>
          <p:grpSpPr>
            <a:xfrm>
              <a:off x="7525453" y="10915358"/>
              <a:ext cx="1967316" cy="1538250"/>
              <a:chOff x="7598026" y="10821401"/>
              <a:chExt cx="1967316" cy="1538250"/>
            </a:xfrm>
          </p:grpSpPr>
          <p:pic>
            <p:nvPicPr>
              <p:cNvPr id="90" name="Picture 3"/>
              <p:cNvPicPr>
                <a:picLocks noChangeAspect="1" noChangeArrowheads="1"/>
              </p:cNvPicPr>
              <p:nvPr/>
            </p:nvPicPr>
            <p:blipFill>
              <a:blip r:embed="rId1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7598026" y="10821401"/>
                <a:ext cx="1967316" cy="92393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91" name="Rectangle 90"/>
              <p:cNvSpPr/>
              <p:nvPr/>
            </p:nvSpPr>
            <p:spPr>
              <a:xfrm>
                <a:off x="7598026" y="11928764"/>
                <a:ext cx="1967316" cy="430887"/>
              </a:xfrm>
              <a:prstGeom prst="rect">
                <a:avLst/>
              </a:prstGeom>
            </p:spPr>
            <p:txBody>
              <a:bodyPr wrap="square" lIns="117226" tIns="58613" rIns="117226" bIns="58613">
                <a:spAutoFit/>
              </a:bodyPr>
              <a:lstStyle/>
              <a:p>
                <a:pPr algn="ctr"/>
                <a:r>
                  <a:rPr lang="en-US" sz="1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info@ChuckTownHomes.com</a:t>
                </a:r>
                <a:endParaRPr lang="en-US" sz="1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/>
                <a:r>
                  <a:rPr lang="en-US" sz="1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www.ChuckTownHomes.com</a:t>
                </a:r>
                <a:endParaRPr lang="en-US" sz="1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72" name="Group 71"/>
          <p:cNvGrpSpPr/>
          <p:nvPr/>
        </p:nvGrpSpPr>
        <p:grpSpPr>
          <a:xfrm>
            <a:off x="221353" y="3770912"/>
            <a:ext cx="9615695" cy="1943100"/>
            <a:chOff x="222717" y="1989814"/>
            <a:chExt cx="9615695" cy="1943100"/>
          </a:xfrm>
        </p:grpSpPr>
        <p:sp>
          <p:nvSpPr>
            <p:cNvPr id="73" name="Rectangle 72"/>
            <p:cNvSpPr/>
            <p:nvPr/>
          </p:nvSpPr>
          <p:spPr>
            <a:xfrm>
              <a:off x="222717" y="1989814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222717" y="318088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x2719</a:t>
              </a: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1729020" y="2125115"/>
              <a:ext cx="1635411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Adams Run 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$300,000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15024005</a:t>
              </a: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3459707" y="1989814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3459707" y="318088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x3689</a:t>
              </a: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4965820" y="2125115"/>
              <a:ext cx="1635601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White Gables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Summerville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$164,900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15023964</a:t>
              </a:r>
            </a:p>
          </p:txBody>
        </p:sp>
        <p:sp>
          <p:nvSpPr>
            <p:cNvPr id="79" name="Rectangle 78"/>
            <p:cNvSpPr/>
            <p:nvPr/>
          </p:nvSpPr>
          <p:spPr>
            <a:xfrm>
              <a:off x="6696697" y="1989814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6696697" y="318088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x2779</a:t>
              </a: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8198428" y="2125115"/>
              <a:ext cx="1639984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Forest Hills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North Charleston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$80,000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15023816</a:t>
              </a:r>
            </a:p>
          </p:txBody>
        </p:sp>
        <p:pic>
          <p:nvPicPr>
            <p:cNvPr id="82" name="Picture 2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796955" y="2125115"/>
              <a:ext cx="1270312" cy="8468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3" name="Picture 4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22623" y="2125115"/>
              <a:ext cx="1280160" cy="8534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4" name="Picture 6"/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582209" y="2125115"/>
              <a:ext cx="1280160" cy="8534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60" name="Group 59"/>
          <p:cNvGrpSpPr/>
          <p:nvPr/>
        </p:nvGrpSpPr>
        <p:grpSpPr>
          <a:xfrm>
            <a:off x="8413410" y="2177387"/>
            <a:ext cx="1551977" cy="1194173"/>
            <a:chOff x="2342160" y="4397790"/>
            <a:chExt cx="1551977" cy="1194173"/>
          </a:xfrm>
        </p:grpSpPr>
        <p:sp>
          <p:nvSpPr>
            <p:cNvPr id="61" name="Diagonal Stripe 60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6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8410604" y="6826738"/>
            <a:ext cx="1551977" cy="1194173"/>
            <a:chOff x="2342160" y="4397790"/>
            <a:chExt cx="1551977" cy="1194173"/>
          </a:xfrm>
        </p:grpSpPr>
        <p:sp>
          <p:nvSpPr>
            <p:cNvPr id="93" name="Diagonal Stripe 92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4" name="Rectangle 93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8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626</TotalTime>
  <Words>262</Words>
  <Application>Microsoft Office PowerPoint</Application>
  <PresentationFormat>Custom</PresentationFormat>
  <Paragraphs>95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Comic Sans MS</vt:lpstr>
      <vt:lpstr>Times New Roman</vt:lpstr>
      <vt:lpstr>Office Theme</vt:lpstr>
      <vt:lpstr>ChuckTown Homes New Listings!!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A. Thomas</cp:lastModifiedBy>
  <cp:revision>59</cp:revision>
  <dcterms:created xsi:type="dcterms:W3CDTF">2006-08-16T00:00:00Z</dcterms:created>
  <dcterms:modified xsi:type="dcterms:W3CDTF">2015-09-22T16:45:14Z</dcterms:modified>
</cp:coreProperties>
</file>