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09600" y="1428132"/>
            <a:ext cx="8839200" cy="8953903"/>
            <a:chOff x="609600" y="1428132"/>
            <a:chExt cx="8839200" cy="8953903"/>
          </a:xfrm>
        </p:grpSpPr>
        <p:grpSp>
          <p:nvGrpSpPr>
            <p:cNvPr id="24" name="Group 23"/>
            <p:cNvGrpSpPr/>
            <p:nvPr/>
          </p:nvGrpSpPr>
          <p:grpSpPr>
            <a:xfrm>
              <a:off x="5791200" y="4532664"/>
              <a:ext cx="3657600" cy="2743200"/>
              <a:chOff x="6019800" y="4532664"/>
              <a:chExt cx="3657600" cy="2743200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60198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60198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X.3759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7848600" y="4690865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Tall Pines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Ladson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$129,900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15025553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4690865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609600" y="1428132"/>
              <a:ext cx="3657600" cy="2743200"/>
              <a:chOff x="381000" y="1428132"/>
              <a:chExt cx="3657600" cy="27432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810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X.4109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098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Ponds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$259,900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15025019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" name="Group 22"/>
            <p:cNvGrpSpPr/>
            <p:nvPr/>
          </p:nvGrpSpPr>
          <p:grpSpPr>
            <a:xfrm>
              <a:off x="5791200" y="1428132"/>
              <a:ext cx="3657600" cy="2743200"/>
              <a:chOff x="6019800" y="1428132"/>
              <a:chExt cx="3657600" cy="2743200"/>
            </a:xfrm>
          </p:grpSpPr>
          <p:sp>
            <p:nvSpPr>
              <p:cNvPr id="176" name="Rectangle 175"/>
              <p:cNvSpPr/>
              <p:nvPr/>
            </p:nvSpPr>
            <p:spPr>
              <a:xfrm>
                <a:off x="60198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60198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X.2789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78486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Lakes of Summerville </a:t>
                </a:r>
              </a:p>
              <a:p>
                <a:pPr algn="ctr"/>
                <a:r>
                  <a:rPr lang="en-US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109,900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15024980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7637196"/>
              <a:ext cx="3657600" cy="2744839"/>
              <a:chOff x="381000" y="7637196"/>
              <a:chExt cx="3657600" cy="2744839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810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3810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X.2769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22098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Windsor Hill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North Charleston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$150,000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15025508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38" name="Picture 1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7815462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609600" y="4532664"/>
              <a:ext cx="3657600" cy="2743200"/>
              <a:chOff x="381000" y="4532664"/>
              <a:chExt cx="3657600" cy="2743200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3810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810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X.2379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2209800" y="4690865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Bakers Landing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North Charleston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$330,000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15025549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" name="Picture 16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4690865"/>
                <a:ext cx="1600200" cy="10663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5" name="Group 24"/>
            <p:cNvGrpSpPr/>
            <p:nvPr/>
          </p:nvGrpSpPr>
          <p:grpSpPr>
            <a:xfrm>
              <a:off x="5791200" y="7637196"/>
              <a:ext cx="3657600" cy="2744839"/>
              <a:chOff x="6019800" y="7637196"/>
              <a:chExt cx="3657600" cy="2744839"/>
            </a:xfrm>
          </p:grpSpPr>
          <p:sp>
            <p:nvSpPr>
              <p:cNvPr id="211" name="Rectangle 210"/>
              <p:cNvSpPr/>
              <p:nvPr/>
            </p:nvSpPr>
            <p:spPr>
              <a:xfrm>
                <a:off x="60198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0198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X.4009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78486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Mckewn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Ladson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$200,000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15024838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1" name="Picture 18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7815462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9794" y="10741730"/>
            <a:ext cx="9318812" cy="1831270"/>
            <a:chOff x="297221" y="10694307"/>
            <a:chExt cx="9318812" cy="1831270"/>
          </a:xfrm>
        </p:grpSpPr>
        <p:sp>
          <p:nvSpPr>
            <p:cNvPr id="86" name="Rectangle 85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Tammie Phillips,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Towns, 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9" name="Group 88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0" name="Picture 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1" name="Rectangle 90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10562790" y="193750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0382413" y="5180977"/>
            <a:ext cx="1551977" cy="1194173"/>
            <a:chOff x="2342160" y="4397790"/>
            <a:chExt cx="1551977" cy="1194173"/>
          </a:xfrm>
        </p:grpSpPr>
        <p:sp>
          <p:nvSpPr>
            <p:cNvPr id="93" name="Diagonal Stripe 9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157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</cp:lastModifiedBy>
  <cp:revision>62</cp:revision>
  <dcterms:created xsi:type="dcterms:W3CDTF">2006-08-16T00:00:00Z</dcterms:created>
  <dcterms:modified xsi:type="dcterms:W3CDTF">2015-10-01T14:19:15Z</dcterms:modified>
</cp:coreProperties>
</file>