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3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05800"/>
            <a:ext cx="3800475" cy="14927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Megan Tice, Tammie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Phillips,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Cayce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Hennessee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Ashley Towns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x2109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Villages in St Johns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Woods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Island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1424889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x3109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Oak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Creek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Goose Creek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1424961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x3029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Refuge at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Ravenel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Ravenel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1425829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x2579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Legend Oaks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1425830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x2399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Schieveling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1424892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x3709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Gables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1425862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418  Rhett Butler Dr Charleston, SC 29414"/>
          <p:cNvPicPr>
            <a:picLocks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396429" y="1160442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5103  Coral Reef Dr Johns Island, SC 29455"/>
          <p:cNvPicPr>
            <a:picLocks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30"/>
          <a:stretch/>
        </p:blipFill>
        <p:spPr bwMode="auto">
          <a:xfrm>
            <a:off x="396429" y="5988177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323  Amaryllis Ave Summerville, SC 29483"/>
          <p:cNvPicPr>
            <a:picLocks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4051654" y="1160442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106  Bald Cypress Ct Summerville, SC 29485"/>
          <p:cNvPicPr>
            <a:picLocks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396429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140  Persimmon Cir Goose Creek, SC 29445"/>
          <p:cNvPicPr>
            <a:picLocks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30"/>
          <a:stretch/>
        </p:blipFill>
        <p:spPr bwMode="auto">
          <a:xfrm>
            <a:off x="4051654" y="5988177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2" descr="0  Buttonbush Dr Ravenel, SC 29470"/>
          <p:cNvPicPr>
            <a:picLocks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051654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150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20</cp:revision>
  <dcterms:created xsi:type="dcterms:W3CDTF">2006-08-16T00:00:00Z</dcterms:created>
  <dcterms:modified xsi:type="dcterms:W3CDTF">2014-10-08T14:05:06Z</dcterms:modified>
</cp:coreProperties>
</file>