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14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Ashley Towns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x3069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Wentworth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$269,900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1426396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x2049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 Hill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Acres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Cross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1425930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x2299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 Oaks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1426743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x3649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Macedonia</a:t>
            </a:r>
          </a:p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Bonneau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1426793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x3499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Bayview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Farms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1426373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x3319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River Reach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Pointe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1426414</a:t>
            </a:r>
          </a:p>
        </p:txBody>
      </p:sp>
      <p:pic>
        <p:nvPicPr>
          <p:cNvPr id="3" name="Picture 2" descr="1023  Jervey Point Rd Charleston, SC 2949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51654" y="1160442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115  Tidal View Ln Charleston, SC 29412-8430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1160442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129  Barnyard Rd Bonneau, SC 29431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905  Mockingbird Ln Charleston, SC 29414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51654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233  Berwick Dr Summerville, SC 29483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5988177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17  Deep Creek Trl Cross, SC 29436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62412" y="5988177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143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23</cp:revision>
  <dcterms:created xsi:type="dcterms:W3CDTF">2006-08-16T00:00:00Z</dcterms:created>
  <dcterms:modified xsi:type="dcterms:W3CDTF">2014-10-16T13:16:58Z</dcterms:modified>
</cp:coreProperties>
</file>