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02" y="-75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09600" y="1428132"/>
            <a:ext cx="8839200" cy="8953903"/>
            <a:chOff x="609600" y="1428132"/>
            <a:chExt cx="8839200" cy="8953903"/>
          </a:xfrm>
        </p:grpSpPr>
        <p:grpSp>
          <p:nvGrpSpPr>
            <p:cNvPr id="24" name="Group 23"/>
            <p:cNvGrpSpPr/>
            <p:nvPr/>
          </p:nvGrpSpPr>
          <p:grpSpPr>
            <a:xfrm>
              <a:off x="5791200" y="4532664"/>
              <a:ext cx="3657600" cy="2743200"/>
              <a:chOff x="6019800" y="4532664"/>
              <a:chExt cx="3657600" cy="2743200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60198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60198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X.3069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7848600" y="4690865"/>
                <a:ext cx="18288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Johns Island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$225,000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15026265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4690864"/>
                <a:ext cx="1600200" cy="10663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609600" y="1428132"/>
              <a:ext cx="3657600" cy="2743200"/>
              <a:chOff x="381000" y="1428132"/>
              <a:chExt cx="3657600" cy="27432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810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X.2129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098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Boltons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Landing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Charleston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$300,000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15025791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" name="Group 22"/>
            <p:cNvGrpSpPr/>
            <p:nvPr/>
          </p:nvGrpSpPr>
          <p:grpSpPr>
            <a:xfrm>
              <a:off x="5791200" y="1428132"/>
              <a:ext cx="3657600" cy="2743200"/>
              <a:chOff x="6019800" y="1428132"/>
              <a:chExt cx="3657600" cy="2743200"/>
            </a:xfrm>
          </p:grpSpPr>
          <p:sp>
            <p:nvSpPr>
              <p:cNvPr id="176" name="Rectangle 175"/>
              <p:cNvSpPr/>
              <p:nvPr/>
            </p:nvSpPr>
            <p:spPr>
              <a:xfrm>
                <a:off x="60198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60198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X.3649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78486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Stone Creek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Charleston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$263,000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15026025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7637196"/>
              <a:ext cx="3657600" cy="2744839"/>
              <a:chOff x="381000" y="7637196"/>
              <a:chExt cx="3657600" cy="2744839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810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3810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X.2549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22098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Royal Harbor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Hollywood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$535,000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15026227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38" name="Picture 1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7815462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609600" y="4532664"/>
              <a:ext cx="3657600" cy="2743200"/>
              <a:chOff x="381000" y="4532664"/>
              <a:chExt cx="3657600" cy="2743200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3810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810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X.3619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2209800" y="4690865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Okatee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$125,000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15026126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" name="Picture 16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714" y="4690865"/>
                <a:ext cx="1599571" cy="10663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5" name="Group 24"/>
            <p:cNvGrpSpPr/>
            <p:nvPr/>
          </p:nvGrpSpPr>
          <p:grpSpPr>
            <a:xfrm>
              <a:off x="5791200" y="7637196"/>
              <a:ext cx="3657600" cy="2744839"/>
              <a:chOff x="6019800" y="7637196"/>
              <a:chExt cx="3657600" cy="2744839"/>
            </a:xfrm>
          </p:grpSpPr>
          <p:sp>
            <p:nvSpPr>
              <p:cNvPr id="211" name="Rectangle 210"/>
              <p:cNvSpPr/>
              <p:nvPr/>
            </p:nvSpPr>
            <p:spPr>
              <a:xfrm>
                <a:off x="60198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0198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</a:t>
                </a:r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X.3149</a:t>
                </a:r>
                <a:endPara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7848600" y="7815462"/>
                <a:ext cx="18288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Hollywood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$75,000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15026378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1" name="Picture 18"/>
              <p:cNvPicPr>
                <a:picLocks noChangeAspect="1" noChangeArrowheads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4699"/>
              <a:stretch/>
            </p:blipFill>
            <p:spPr bwMode="auto">
              <a:xfrm>
                <a:off x="6151968" y="7815462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69794" y="10741730"/>
            <a:ext cx="9318812" cy="1831270"/>
            <a:chOff x="297221" y="10694307"/>
            <a:chExt cx="9318812" cy="1831270"/>
          </a:xfrm>
        </p:grpSpPr>
        <p:sp>
          <p:nvSpPr>
            <p:cNvPr id="86" name="Rectangle 85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2700883" y="10694307"/>
              <a:ext cx="4918262" cy="1831270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Tammie Phillips,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Ashley Towns, 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9" name="Group 88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90" name="Picture 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1" name="Rectangle 90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  <a:endParaRPr lang="en-US" sz="1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10562790" y="193750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0382413" y="5180977"/>
            <a:ext cx="1551977" cy="1194173"/>
            <a:chOff x="2342160" y="4397790"/>
            <a:chExt cx="1551977" cy="1194173"/>
          </a:xfrm>
        </p:grpSpPr>
        <p:sp>
          <p:nvSpPr>
            <p:cNvPr id="93" name="Diagonal Stripe 9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152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</cp:lastModifiedBy>
  <cp:revision>63</cp:revision>
  <dcterms:created xsi:type="dcterms:W3CDTF">2006-08-16T00:00:00Z</dcterms:created>
  <dcterms:modified xsi:type="dcterms:W3CDTF">2015-10-14T03:39:35Z</dcterms:modified>
</cp:coreProperties>
</file>