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-1260" y="-8964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10712324" y="6756267"/>
            <a:ext cx="1551977" cy="1194173"/>
            <a:chOff x="2342160" y="4397790"/>
            <a:chExt cx="1551977" cy="1194173"/>
          </a:xfrm>
        </p:grpSpPr>
        <p:sp>
          <p:nvSpPr>
            <p:cNvPr id="67" name="Diagonal Stripe 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in under 24 hours!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1353" y="1447306"/>
            <a:ext cx="9615695" cy="1943100"/>
            <a:chOff x="222717" y="1989814"/>
            <a:chExt cx="9615695" cy="1943100"/>
          </a:xfrm>
        </p:grpSpPr>
        <p:sp>
          <p:nvSpPr>
            <p:cNvPr id="6" name="Rectangle 5"/>
            <p:cNvSpPr/>
            <p:nvPr/>
          </p:nvSpPr>
          <p:spPr>
            <a:xfrm>
              <a:off x="22271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271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x2639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02782" y="2125115"/>
              <a:ext cx="1761650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Irongate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$215,000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15027071</a:t>
              </a: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345970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45970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x3129</a:t>
              </a: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4839774" y="2125115"/>
              <a:ext cx="176164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Rice Hope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Moncks Corner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15027042</a:t>
              </a: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69669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669669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x4019</a:t>
              </a: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8067267" y="2125115"/>
              <a:ext cx="1771145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Mckewn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Ladson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15027076</a:t>
              </a: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763" y="2125115"/>
              <a:ext cx="1276695" cy="846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2623" y="2125115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09" y="2125115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221353" y="6094518"/>
            <a:ext cx="9615695" cy="1943100"/>
            <a:chOff x="222717" y="4855928"/>
            <a:chExt cx="9615695" cy="1943100"/>
          </a:xfrm>
        </p:grpSpPr>
        <p:sp>
          <p:nvSpPr>
            <p:cNvPr id="186" name="Rectangle 185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x3749</a:t>
              </a: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602782" y="4976124"/>
              <a:ext cx="1761650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Lincolnville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$40,000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15027819</a:t>
              </a: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x2819</a:t>
              </a: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861814" y="4976124"/>
              <a:ext cx="1739607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Lincolnville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$40,000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15028074</a:t>
              </a: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x2339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8074145" y="4976124"/>
              <a:ext cx="1764267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Marsh Hall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$234,900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15028007</a:t>
              </a:r>
            </a:p>
          </p:txBody>
        </p:sp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2621" y="4977702"/>
              <a:ext cx="1280160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962" y="4978256"/>
              <a:ext cx="1272654" cy="848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985" y="4976124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221353" y="8418124"/>
            <a:ext cx="9615695" cy="1943100"/>
            <a:chOff x="222717" y="7722042"/>
            <a:chExt cx="9615695" cy="1943100"/>
          </a:xfrm>
        </p:grpSpPr>
        <p:sp>
          <p:nvSpPr>
            <p:cNvPr id="201" name="Rectangle 200"/>
            <p:cNvSpPr/>
            <p:nvPr/>
          </p:nvSpPr>
          <p:spPr>
            <a:xfrm>
              <a:off x="22271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2271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x2979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602782" y="7844090"/>
              <a:ext cx="1761650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Lincolnville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$40,000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15028078</a:t>
              </a:r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345970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345970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x2919</a:t>
              </a: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4861814" y="7844090"/>
              <a:ext cx="173960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Laurel Hill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Goose Creek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15028125</a:t>
              </a:r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669669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669669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x2959</a:t>
              </a: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8067267" y="7844090"/>
              <a:ext cx="1771145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Lincolnville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15027818</a:t>
              </a:r>
            </a:p>
          </p:txBody>
        </p:sp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2621" y="7844090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09" y="7844090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8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1363" y="7846222"/>
              <a:ext cx="1279050" cy="848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3" name="Group 62"/>
          <p:cNvGrpSpPr/>
          <p:nvPr/>
        </p:nvGrpSpPr>
        <p:grpSpPr>
          <a:xfrm>
            <a:off x="-2195131" y="8340945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69794" y="10741730"/>
            <a:ext cx="9318812" cy="1831270"/>
            <a:chOff x="297221" y="10694307"/>
            <a:chExt cx="9318812" cy="1831270"/>
          </a:xfrm>
        </p:grpSpPr>
        <p:sp>
          <p:nvSpPr>
            <p:cNvPr id="86" name="Rectangle 85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700883" y="10694307"/>
              <a:ext cx="4918262" cy="1831270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13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13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Ashley </a:t>
              </a:r>
              <a:r>
                <a:rPr lang="en-US" sz="130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Towns,</a:t>
              </a:r>
              <a:br>
                <a:rPr lang="en-US" sz="130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 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Taylor, Steve Baller, &amp; Luis Bordon</a:t>
              </a:r>
            </a:p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88" name="Picture 2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9" name="Group 88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90" name="Picture 3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91" name="Rectangle 90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  <a:endPara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1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  <a:endPara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72" name="Group 71"/>
          <p:cNvGrpSpPr/>
          <p:nvPr/>
        </p:nvGrpSpPr>
        <p:grpSpPr>
          <a:xfrm>
            <a:off x="221353" y="3770912"/>
            <a:ext cx="9615695" cy="1943100"/>
            <a:chOff x="222717" y="1989814"/>
            <a:chExt cx="9615695" cy="1943100"/>
          </a:xfrm>
        </p:grpSpPr>
        <p:sp>
          <p:nvSpPr>
            <p:cNvPr id="73" name="Rectangle 72"/>
            <p:cNvSpPr/>
            <p:nvPr/>
          </p:nvSpPr>
          <p:spPr>
            <a:xfrm>
              <a:off x="22271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2271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x3059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602782" y="2125115"/>
              <a:ext cx="1761650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Weatherstone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$189,900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15027186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45970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45970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x2419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861814" y="2125115"/>
              <a:ext cx="1739607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Providence Commons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$309,900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15027373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69669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69669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x4509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8067267" y="2125115"/>
              <a:ext cx="1771145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Refuge at Whitehall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$439,500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15027391</a:t>
              </a:r>
            </a:p>
          </p:txBody>
        </p:sp>
        <p:pic>
          <p:nvPicPr>
            <p:cNvPr id="82" name="Picture 2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6955" y="2125115"/>
              <a:ext cx="1270312" cy="8468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3" name="Picture 4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2623" y="2125115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4" name="Picture 6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09" y="2125115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0" name="Group 59"/>
          <p:cNvGrpSpPr/>
          <p:nvPr/>
        </p:nvGrpSpPr>
        <p:grpSpPr>
          <a:xfrm>
            <a:off x="5180495" y="4498345"/>
            <a:ext cx="1551977" cy="1194173"/>
            <a:chOff x="2342160" y="4397790"/>
            <a:chExt cx="1551977" cy="1194173"/>
          </a:xfrm>
        </p:grpSpPr>
        <p:sp>
          <p:nvSpPr>
            <p:cNvPr id="61" name="Diagonal Stripe 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6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10366562" y="5020541"/>
            <a:ext cx="1551977" cy="1194173"/>
            <a:chOff x="2342160" y="4397790"/>
            <a:chExt cx="1551977" cy="1194173"/>
          </a:xfrm>
        </p:grpSpPr>
        <p:sp>
          <p:nvSpPr>
            <p:cNvPr id="93" name="Diagonal Stripe 92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8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264</Words>
  <Application>Microsoft Office PowerPoint</Application>
  <PresentationFormat>Custom</PresentationFormat>
  <Paragraphs>99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62</cp:revision>
  <dcterms:created xsi:type="dcterms:W3CDTF">2006-08-16T00:00:00Z</dcterms:created>
  <dcterms:modified xsi:type="dcterms:W3CDTF">2015-11-10T14:32:02Z</dcterms:modified>
</cp:coreProperties>
</file>