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6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Towns,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Kate 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x2749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Johns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Island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$20,000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1424450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x2919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Twin Lakes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 $95,000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14028384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x3669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Plum Creek Summerville $225,000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14027863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x2309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Dorchester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Saint George $260,000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14027260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x2909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Foxbank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Corner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14027750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x3199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 Clare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250,000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14027706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140  Red Leaf Boulevard Moncks Corner, SC 2946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1160442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1413  Rainbow Road Charleston, SC 294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60442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120  Shadow Pond Road Saint George, SC 2947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3554849"/>
            <a:ext cx="1658195" cy="110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104  Rosario Drive Summerville, SC 2948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789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3155  Slawson Lane Johns Island, SC 29455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59"/>
          <a:stretch/>
        </p:blipFill>
        <p:spPr bwMode="auto">
          <a:xfrm>
            <a:off x="396431" y="5994179"/>
            <a:ext cx="1655064" cy="109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2" descr="207  Muskie Drive Summerville, SC 2948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94180"/>
            <a:ext cx="1655064" cy="109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iagonal Stripe 2"/>
          <p:cNvSpPr/>
          <p:nvPr/>
        </p:nvSpPr>
        <p:spPr>
          <a:xfrm>
            <a:off x="3962400" y="3467100"/>
            <a:ext cx="1371600" cy="1194173"/>
          </a:xfrm>
          <a:prstGeom prst="diagStripe">
            <a:avLst/>
          </a:prstGeom>
          <a:solidFill>
            <a:srgbClr val="FF0000">
              <a:alpha val="75000"/>
            </a:srgbClr>
          </a:solidFill>
          <a:ln w="3175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19128406">
            <a:off x="3791548" y="3713834"/>
            <a:ext cx="1377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 </a:t>
            </a:r>
            <a:r>
              <a:rPr lang="en-US" sz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</a:t>
            </a:r>
            <a:br>
              <a:rPr lang="en-US" sz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 Days!</a:t>
            </a:r>
          </a:p>
        </p:txBody>
      </p: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144</Words>
  <Application>Microsoft Office PowerPoint</Application>
  <PresentationFormat>Custom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29</cp:revision>
  <dcterms:created xsi:type="dcterms:W3CDTF">2006-08-16T00:00:00Z</dcterms:created>
  <dcterms:modified xsi:type="dcterms:W3CDTF">2014-11-14T14:37:38Z</dcterms:modified>
</cp:coreProperties>
</file>