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25" d="100"/>
          <a:sy n="125" d="100"/>
        </p:scale>
        <p:origin x="-936" y="471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42875"/>
            <a:ext cx="7772400" cy="619125"/>
          </a:xfrm>
        </p:spPr>
        <p:txBody>
          <a:bodyPr>
            <a:normAutofit/>
          </a:bodyPr>
          <a:lstStyle/>
          <a:p>
            <a:r>
              <a:rPr lang="en-US" sz="3200" b="1" dirty="0" err="1">
                <a:solidFill>
                  <a:srgbClr val="C00000"/>
                </a:solidFill>
                <a:latin typeface="Comic Sans MS" panose="030F0702030302020204" pitchFamily="66" charset="0"/>
              </a:rPr>
              <a:t>ChuckTown</a:t>
            </a:r>
            <a:r>
              <a:rPr lang="en-US" sz="3200" b="1" dirty="0">
                <a:solidFill>
                  <a:srgbClr val="C00000"/>
                </a:solidFill>
                <a:latin typeface="Comic Sans MS" panose="030F0702030302020204" pitchFamily="66" charset="0"/>
              </a:rPr>
              <a:t> Homes New Listings!! </a:t>
            </a:r>
            <a:endParaRPr lang="en-US" sz="3200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7467600" cy="9677400"/>
          </a:xfrm>
          <a:prstGeom prst="rect">
            <a:avLst/>
          </a:prstGeom>
          <a:noFill/>
          <a:ln w="57150" cmpd="thickThin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04800" y="1047750"/>
            <a:ext cx="3429000" cy="21336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962400" y="1047750"/>
            <a:ext cx="3429000" cy="21336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04800" y="3467100"/>
            <a:ext cx="3429000" cy="21336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962400" y="3467100"/>
            <a:ext cx="3429000" cy="21336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962400" y="5886450"/>
            <a:ext cx="3429000" cy="21336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247650" y="8305800"/>
            <a:ext cx="7200900" cy="1429197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2143125" y="8332730"/>
            <a:ext cx="3800475" cy="143885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ChuckTown</a:t>
            </a:r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Homes Team</a:t>
            </a:r>
          </a:p>
          <a:p>
            <a:pPr algn="ctr"/>
            <a:r>
              <a:rPr lang="en-US" sz="10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Owners:</a:t>
            </a:r>
          </a:p>
          <a:p>
            <a:pPr algn="ctr"/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Donald Russell, Jeremy Wilson, Shawn Pillion</a:t>
            </a:r>
          </a:p>
          <a:p>
            <a:pPr algn="ctr"/>
            <a:r>
              <a:rPr lang="en-US" sz="10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Buyers Specialists:</a:t>
            </a:r>
          </a:p>
          <a:p>
            <a:pPr algn="ctr"/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Andrea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Parler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Tammie Phillips, Polly </a:t>
            </a:r>
            <a:r>
              <a:rPr lang="en-US" sz="10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Cillpam</a:t>
            </a:r>
            <a:r>
              <a:rPr lang="en-US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br>
              <a:rPr lang="en-US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Ashley Towns</a:t>
            </a:r>
            <a:r>
              <a:rPr lang="en-US" sz="105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05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Katie 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McClure and Steve Baller</a:t>
            </a:r>
          </a:p>
          <a:p>
            <a:pPr algn="ctr"/>
            <a:endParaRPr lang="en-US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Phone: 888-210-3348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1" y="8385396"/>
            <a:ext cx="1838324" cy="12970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1201" y="8385396"/>
            <a:ext cx="1520199" cy="960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Rectangle 17"/>
          <p:cNvSpPr/>
          <p:nvPr/>
        </p:nvSpPr>
        <p:spPr>
          <a:xfrm>
            <a:off x="5871201" y="9372600"/>
            <a:ext cx="152019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info@chucktownhomes.com</a:t>
            </a:r>
          </a:p>
          <a:p>
            <a:pPr algn="ctr"/>
            <a:r>
              <a:rPr lang="en-US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www.chucktownhomes.com</a:t>
            </a:r>
            <a:endParaRPr 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04801" y="5886450"/>
            <a:ext cx="3429000" cy="21336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304801" y="7277417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24-hour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Hotline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x3609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051493" y="5988177"/>
            <a:ext cx="168230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Drakesborough</a:t>
            </a: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Summerville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150,000</a:t>
            </a: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MLS#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14028187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962400" y="7277417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24-hour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Hotline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x2649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717476" y="5988177"/>
            <a:ext cx="16739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Boltons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Landing</a:t>
            </a: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Charleston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350,000</a:t>
            </a: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MLS#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14029297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962400" y="4858067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24-hour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Hotline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x3179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717476" y="3554849"/>
            <a:ext cx="16739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Royal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Oaks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Goose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Creek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210,000</a:t>
            </a: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MLS#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14028289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95275" y="4858067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24-hour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Hotline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x2009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051495" y="3554849"/>
            <a:ext cx="167278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Gardens of Whitney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Lake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Johns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Island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200,000</a:t>
            </a: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MLS#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14028395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95276" y="2424102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24-hour Information Hotline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x3479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2051494" y="1160442"/>
            <a:ext cx="167278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Katony</a:t>
            </a: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Ladson</a:t>
            </a: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325,000</a:t>
            </a: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MLS#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14028954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3962400" y="2424102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24-hour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Hotline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x2709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717476" y="1160442"/>
            <a:ext cx="16739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West Oak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Forest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West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Ashley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225,000</a:t>
            </a: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MLS#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14028393</a:t>
            </a:r>
          </a:p>
        </p:txBody>
      </p:sp>
      <p:grpSp>
        <p:nvGrpSpPr>
          <p:cNvPr id="20" name="Group 19"/>
          <p:cNvGrpSpPr/>
          <p:nvPr/>
        </p:nvGrpSpPr>
        <p:grpSpPr>
          <a:xfrm>
            <a:off x="8001000" y="3434815"/>
            <a:ext cx="1542452" cy="1194173"/>
            <a:chOff x="3791548" y="3467100"/>
            <a:chExt cx="1542452" cy="1194173"/>
          </a:xfrm>
        </p:grpSpPr>
        <p:sp>
          <p:nvSpPr>
            <p:cNvPr id="3" name="Diagonal Stripe 2"/>
            <p:cNvSpPr/>
            <p:nvPr/>
          </p:nvSpPr>
          <p:spPr>
            <a:xfrm>
              <a:off x="3962400" y="3467100"/>
              <a:ext cx="1371600" cy="1194173"/>
            </a:xfrm>
            <a:prstGeom prst="diagStripe">
              <a:avLst/>
            </a:prstGeom>
            <a:solidFill>
              <a:srgbClr val="FF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 rot="19128406">
              <a:off x="3791548" y="3713834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</a:t>
              </a:r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11 Days!</a:t>
              </a:r>
            </a:p>
          </p:txBody>
        </p:sp>
      </p:grpSp>
      <p:pic>
        <p:nvPicPr>
          <p:cNvPr id="21" name="Picture 2" descr="1495  Nautical Chart Drive Charleston, SC 2941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2412" y="5988177"/>
            <a:ext cx="1655064" cy="1103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106  Azalea Street Ladson, SC 29456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429" y="1160442"/>
            <a:ext cx="1655064" cy="11024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6  Briarcliff Drive Charleston, SC 29407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2412" y="1160442"/>
            <a:ext cx="1655064" cy="1101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242  Loocock Drive Goose Creek, SC 29445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2412" y="3554849"/>
            <a:ext cx="1655064" cy="1103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2943  Sugarberry Lane Johns Island, SC 29455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429" y="3554849"/>
            <a:ext cx="1655064" cy="1103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1407  Dabbling Duck Drive Summerville, SC 29483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429" y="5988177"/>
            <a:ext cx="1655064" cy="1103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6" name="Group 35"/>
          <p:cNvGrpSpPr/>
          <p:nvPr/>
        </p:nvGrpSpPr>
        <p:grpSpPr>
          <a:xfrm>
            <a:off x="3791548" y="1047750"/>
            <a:ext cx="1542452" cy="1194173"/>
            <a:chOff x="3791548" y="3467100"/>
            <a:chExt cx="1542452" cy="1194173"/>
          </a:xfrm>
        </p:grpSpPr>
        <p:sp>
          <p:nvSpPr>
            <p:cNvPr id="37" name="Diagonal Stripe 36"/>
            <p:cNvSpPr/>
            <p:nvPr/>
          </p:nvSpPr>
          <p:spPr>
            <a:xfrm>
              <a:off x="3962400" y="346710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8" name="Rectangle 37"/>
            <p:cNvSpPr/>
            <p:nvPr/>
          </p:nvSpPr>
          <p:spPr>
            <a:xfrm rot="19128406">
              <a:off x="3791548" y="3713834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10 </a:t>
              </a:r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Days!</a:t>
              </a: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133948" y="3454027"/>
            <a:ext cx="1542452" cy="1194173"/>
            <a:chOff x="3791548" y="3467100"/>
            <a:chExt cx="1542452" cy="1194173"/>
          </a:xfrm>
        </p:grpSpPr>
        <p:sp>
          <p:nvSpPr>
            <p:cNvPr id="40" name="Diagonal Stripe 39"/>
            <p:cNvSpPr/>
            <p:nvPr/>
          </p:nvSpPr>
          <p:spPr>
            <a:xfrm>
              <a:off x="3962400" y="346710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 rot="19128406">
              <a:off x="3791548" y="3713834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</a:t>
              </a:r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11 Days!</a:t>
              </a:r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133948" y="5886450"/>
            <a:ext cx="1542452" cy="1194173"/>
            <a:chOff x="3791548" y="3467100"/>
            <a:chExt cx="1542452" cy="1194173"/>
          </a:xfrm>
        </p:grpSpPr>
        <p:sp>
          <p:nvSpPr>
            <p:cNvPr id="43" name="Diagonal Stripe 42"/>
            <p:cNvSpPr/>
            <p:nvPr/>
          </p:nvSpPr>
          <p:spPr>
            <a:xfrm>
              <a:off x="3962400" y="346710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4" name="Rectangle 43"/>
            <p:cNvSpPr/>
            <p:nvPr/>
          </p:nvSpPr>
          <p:spPr>
            <a:xfrm rot="19128406">
              <a:off x="3791548" y="3713834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6 </a:t>
              </a:r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Days!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074572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380</TotalTime>
  <Words>154</Words>
  <Application>Microsoft Office PowerPoint</Application>
  <PresentationFormat>Custom</PresentationFormat>
  <Paragraphs>56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ChuckTown Homes New Listings!!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ChuckTown Homes New Listings!!</dc:title>
  <dc:creator>CVH360</dc:creator>
  <cp:lastModifiedBy>atp1313@gmail.com</cp:lastModifiedBy>
  <cp:revision>32</cp:revision>
  <dcterms:created xsi:type="dcterms:W3CDTF">2006-08-16T00:00:00Z</dcterms:created>
  <dcterms:modified xsi:type="dcterms:W3CDTF">2014-11-20T15:51:12Z</dcterms:modified>
</cp:coreProperties>
</file>