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160" y="55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2875"/>
            <a:ext cx="7772400" cy="619125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3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7467600" cy="9677400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624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24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47650" y="8305800"/>
            <a:ext cx="7200900" cy="1429197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43125" y="8305800"/>
            <a:ext cx="3800475" cy="14927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Megan Tice, Tammie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Phillips,</a:t>
            </a:r>
            <a:r>
              <a:rPr lang="en-US" sz="105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05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5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Polly 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Ashley Towns</a:t>
            </a: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8385396"/>
            <a:ext cx="1838324" cy="129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01" y="8385396"/>
            <a:ext cx="1520199" cy="960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871201" y="9372600"/>
            <a:ext cx="1520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info@chucktownhomes.com</a:t>
            </a:r>
          </a:p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www.chucktownhomes.com</a:t>
            </a: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1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1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x2749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051493" y="5988177"/>
            <a:ext cx="16823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Johns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Island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$20,000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1424450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62400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x2919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17476" y="5988177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Twin Lakes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 $95,000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14028384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962400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x3669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17476" y="3554849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Plum Creek Summerville $225,000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14027863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5275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x2309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51495" y="3554849"/>
            <a:ext cx="16727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Dorchester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Saint George $260,000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14027260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95276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x2909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51494" y="1160442"/>
            <a:ext cx="1672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Foxbank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Moncks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Corner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300,000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14027750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62400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x3199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17476" y="1160442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 Clare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250,000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14027706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140  Red Leaf Boulevard Moncks Corner, SC 2946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31" y="1160442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1413  Rainbow Road Charleston, SC 294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12" y="1160442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120  Shadow Pond Road Saint George, SC 2947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31" y="3554849"/>
            <a:ext cx="1658195" cy="110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104  Rosario Drive Summerville, SC 2948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12" y="3557897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0" descr="3155  Slawson Lane Johns Island, SC 29455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959"/>
          <a:stretch/>
        </p:blipFill>
        <p:spPr bwMode="auto">
          <a:xfrm>
            <a:off x="396431" y="5994179"/>
            <a:ext cx="1655064" cy="1091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2" descr="207  Muskie Drive Summerville, SC 2948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12" y="5994180"/>
            <a:ext cx="1655064" cy="1093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142</Words>
  <Application>Microsoft Office PowerPoint</Application>
  <PresentationFormat>Custom</PresentationFormat>
  <Paragraphs>48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27</cp:revision>
  <dcterms:created xsi:type="dcterms:W3CDTF">2006-08-16T00:00:00Z</dcterms:created>
  <dcterms:modified xsi:type="dcterms:W3CDTF">2014-11-13T21:18:13Z</dcterms:modified>
</cp:coreProperties>
</file>