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20" y="126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18" Type="http://schemas.openxmlformats.org/officeDocument/2006/relationships/image" Target="../media/image1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10058400" cy="471060"/>
          </a:xfrm>
        </p:spPr>
        <p:txBody>
          <a:bodyPr>
            <a:normAutofit fontScale="90000"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221353" y="4711044"/>
            <a:ext cx="9615695" cy="1943100"/>
            <a:chOff x="222717" y="1989814"/>
            <a:chExt cx="9615695" cy="1943100"/>
          </a:xfrm>
        </p:grpSpPr>
        <p:sp>
          <p:nvSpPr>
            <p:cNvPr id="6" name="Rectangle 5"/>
            <p:cNvSpPr/>
            <p:nvPr/>
          </p:nvSpPr>
          <p:spPr>
            <a:xfrm>
              <a:off x="22271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271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x2289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01950" y="2125115"/>
              <a:ext cx="171214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Charleston Park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$175,000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15028595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345970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45970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x2499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4862370" y="2125115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Charleston Park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$175,000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15028532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69669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669669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x2699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8070413" y="2125115"/>
              <a:ext cx="1767999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Hollywood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Hollywood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15028674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2032" y="2129046"/>
              <a:ext cx="12801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2623" y="2129046"/>
              <a:ext cx="1280160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09" y="2129046"/>
              <a:ext cx="1280160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221353" y="6721272"/>
            <a:ext cx="9615695" cy="1943100"/>
            <a:chOff x="222717" y="4855928"/>
            <a:chExt cx="9615695" cy="1943100"/>
          </a:xfrm>
        </p:grpSpPr>
        <p:sp>
          <p:nvSpPr>
            <p:cNvPr id="186" name="Rectangle 185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x2069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601950" y="4994291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Wescott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$289,900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15028673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x4309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862370" y="4994291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Spencer Creek Woods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Ladson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15028896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x3709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8078084" y="4994291"/>
              <a:ext cx="176032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Old Fort Estates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$75,000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15028814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6652" y="4996422"/>
              <a:ext cx="1272100" cy="848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10" y="4995685"/>
              <a:ext cx="12801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818440" y="4994291"/>
              <a:ext cx="1225033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9" name="Group 18"/>
          <p:cNvGrpSpPr/>
          <p:nvPr/>
        </p:nvGrpSpPr>
        <p:grpSpPr>
          <a:xfrm>
            <a:off x="221353" y="8751786"/>
            <a:ext cx="9613262" cy="1943100"/>
            <a:chOff x="221353" y="8751786"/>
            <a:chExt cx="9613262" cy="1943100"/>
          </a:xfrm>
        </p:grpSpPr>
        <p:grpSp>
          <p:nvGrpSpPr>
            <p:cNvPr id="13" name="Group 12"/>
            <p:cNvGrpSpPr/>
            <p:nvPr/>
          </p:nvGrpSpPr>
          <p:grpSpPr>
            <a:xfrm>
              <a:off x="221353" y="8751786"/>
              <a:ext cx="3141715" cy="1943100"/>
              <a:chOff x="225532" y="8779918"/>
              <a:chExt cx="3141715" cy="1943100"/>
            </a:xfrm>
          </p:grpSpPr>
          <p:sp>
            <p:nvSpPr>
              <p:cNvPr id="201" name="Rectangle 200"/>
              <p:cNvSpPr/>
              <p:nvPr/>
            </p:nvSpPr>
            <p:spPr>
              <a:xfrm>
                <a:off x="225532" y="8779918"/>
                <a:ext cx="3110753" cy="19431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225532" y="9954852"/>
                <a:ext cx="3110753" cy="672369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2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</a:t>
                </a:r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x2539</a:t>
                </a:r>
                <a:endPara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3" name="TextBox 202"/>
              <p:cNvSpPr txBox="1"/>
              <p:nvPr/>
            </p:nvSpPr>
            <p:spPr>
              <a:xfrm>
                <a:off x="1604765" y="8872624"/>
                <a:ext cx="1762482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Heathwood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West Ashley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$219,900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15028906</a:t>
                </a:r>
                <a:endPara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038" name="Picture 14"/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2897"/>
              <a:stretch/>
            </p:blipFill>
            <p:spPr bwMode="auto">
              <a:xfrm>
                <a:off x="325438" y="8874792"/>
                <a:ext cx="1271656" cy="8307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7" name="Group 16"/>
            <p:cNvGrpSpPr/>
            <p:nvPr/>
          </p:nvGrpSpPr>
          <p:grpSpPr>
            <a:xfrm>
              <a:off x="3462522" y="8751786"/>
              <a:ext cx="3141715" cy="1943100"/>
              <a:chOff x="3462522" y="8779918"/>
              <a:chExt cx="3141715" cy="1943100"/>
            </a:xfrm>
          </p:grpSpPr>
          <p:sp>
            <p:nvSpPr>
              <p:cNvPr id="206" name="Rectangle 205"/>
              <p:cNvSpPr/>
              <p:nvPr/>
            </p:nvSpPr>
            <p:spPr>
              <a:xfrm>
                <a:off x="3462522" y="8779918"/>
                <a:ext cx="3110753" cy="19431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TextBox 206"/>
              <p:cNvSpPr txBox="1"/>
              <p:nvPr/>
            </p:nvSpPr>
            <p:spPr>
              <a:xfrm>
                <a:off x="3462522" y="9954852"/>
                <a:ext cx="3110753" cy="672369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2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</a:t>
                </a:r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x2659</a:t>
                </a:r>
                <a:endPara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" name="TextBox 207"/>
              <p:cNvSpPr txBox="1"/>
              <p:nvPr/>
            </p:nvSpPr>
            <p:spPr>
              <a:xfrm>
                <a:off x="4865184" y="8872624"/>
                <a:ext cx="1739053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Holly Hill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Holly Hill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$175,000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15029038</a:t>
                </a:r>
                <a:endPara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0" name="Picture 16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3585580" y="8874792"/>
                <a:ext cx="1279048" cy="85269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" name="Group 2"/>
            <p:cNvGrpSpPr/>
            <p:nvPr/>
          </p:nvGrpSpPr>
          <p:grpSpPr>
            <a:xfrm>
              <a:off x="6692900" y="8751786"/>
              <a:ext cx="3141715" cy="1943100"/>
              <a:chOff x="6695333" y="8691984"/>
              <a:chExt cx="3141715" cy="1943100"/>
            </a:xfrm>
          </p:grpSpPr>
          <p:sp>
            <p:nvSpPr>
              <p:cNvPr id="211" name="Rectangle 210"/>
              <p:cNvSpPr/>
              <p:nvPr/>
            </p:nvSpPr>
            <p:spPr>
              <a:xfrm>
                <a:off x="6695333" y="8691984"/>
                <a:ext cx="3110753" cy="19431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TextBox 211"/>
              <p:cNvSpPr txBox="1"/>
              <p:nvPr/>
            </p:nvSpPr>
            <p:spPr>
              <a:xfrm>
                <a:off x="6695333" y="9866918"/>
                <a:ext cx="3110753" cy="672369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2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</a:t>
                </a:r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x3199</a:t>
                </a:r>
                <a:endPara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3" name="TextBox 212"/>
              <p:cNvSpPr txBox="1"/>
              <p:nvPr/>
            </p:nvSpPr>
            <p:spPr>
              <a:xfrm>
                <a:off x="8076720" y="8784690"/>
                <a:ext cx="1760328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Whitehall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Charleston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$239,900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15029204</a:t>
                </a:r>
                <a:endPara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1" name="Picture 18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6789999" y="8788989"/>
                <a:ext cx="1279049" cy="84843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2" name="Group 11"/>
          <p:cNvGrpSpPr/>
          <p:nvPr/>
        </p:nvGrpSpPr>
        <p:grpSpPr>
          <a:xfrm>
            <a:off x="369794" y="10747876"/>
            <a:ext cx="9318812" cy="1818978"/>
            <a:chOff x="297221" y="10700453"/>
            <a:chExt cx="9318812" cy="1818978"/>
          </a:xfrm>
        </p:grpSpPr>
        <p:sp>
          <p:nvSpPr>
            <p:cNvPr id="79" name="Rectangle 78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700883" y="10719760"/>
              <a:ext cx="4918262" cy="1780364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Ashley Towns,</a:t>
              </a:r>
              <a:b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Steve Baller, &amp; Luis Bordon</a:t>
              </a:r>
            </a:p>
            <a:p>
              <a:pPr algn="ctr"/>
              <a:endParaRPr lang="en-US" sz="13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  <a:endParaRPr lang="en-US" sz="13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81" name="Picture 2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2" name="Group 81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83" name="Picture 3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4" name="Rectangle 83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</a:p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  <a:endPara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3" name="Group 62"/>
          <p:cNvGrpSpPr/>
          <p:nvPr/>
        </p:nvGrpSpPr>
        <p:grpSpPr>
          <a:xfrm>
            <a:off x="1953223" y="2768227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182496" y="2750456"/>
            <a:ext cx="1551977" cy="1194173"/>
            <a:chOff x="2342160" y="4397790"/>
            <a:chExt cx="1551977" cy="1194173"/>
          </a:xfrm>
        </p:grpSpPr>
        <p:sp>
          <p:nvSpPr>
            <p:cNvPr id="76" name="Diagonal Stripe 75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8430223" y="2778259"/>
            <a:ext cx="1551977" cy="1194173"/>
            <a:chOff x="2342160" y="4397790"/>
            <a:chExt cx="1551977" cy="1194173"/>
          </a:xfrm>
        </p:grpSpPr>
        <p:sp>
          <p:nvSpPr>
            <p:cNvPr id="85" name="Diagonal Stripe 8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221353" y="690588"/>
            <a:ext cx="9615695" cy="1943100"/>
            <a:chOff x="222717" y="4855928"/>
            <a:chExt cx="9615695" cy="1943100"/>
          </a:xfrm>
        </p:grpSpPr>
        <p:sp>
          <p:nvSpPr>
            <p:cNvPr id="107" name="Rectangle 106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x2849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601950" y="4996644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Lincolnville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Lincolnville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$40,000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15028079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x2399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4862370" y="4994291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Park at Rivers Edge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$75,000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15028691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x2799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8070413" y="4994291"/>
              <a:ext cx="1767999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Woodland Heights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Goose Creek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$129,900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15028513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6" name="Picture 115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6652" y="4998775"/>
              <a:ext cx="1272100" cy="848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7" name="Picture 10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0" y="4998222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8" name="Picture 12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986" y="4998222"/>
              <a:ext cx="12801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9" name="Group 118"/>
          <p:cNvGrpSpPr/>
          <p:nvPr/>
        </p:nvGrpSpPr>
        <p:grpSpPr>
          <a:xfrm>
            <a:off x="-1931217" y="1010370"/>
            <a:ext cx="1551977" cy="1194173"/>
            <a:chOff x="2342160" y="4397790"/>
            <a:chExt cx="1551977" cy="1194173"/>
          </a:xfrm>
        </p:grpSpPr>
        <p:sp>
          <p:nvSpPr>
            <p:cNvPr id="120" name="Diagonal Stripe 11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4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221353" y="2700816"/>
            <a:ext cx="9615695" cy="1943100"/>
            <a:chOff x="222717" y="4855928"/>
            <a:chExt cx="9615695" cy="1943100"/>
          </a:xfrm>
        </p:grpSpPr>
        <p:sp>
          <p:nvSpPr>
            <p:cNvPr id="123" name="Rectangle 122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x3679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1601950" y="4994291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Susan Lauren Tract</a:t>
              </a:r>
            </a:p>
            <a:p>
              <a:pPr algn="ctr"/>
              <a:r>
                <a:rPr lang="fr-FR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Ravenel</a:t>
              </a:r>
              <a:endParaRPr lang="fr-FR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$100,000</a:t>
              </a:r>
            </a:p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15028452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x3739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4862370" y="4994291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Swygerts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Landing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Johns Island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$315,000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15028571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x3179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8078084" y="4994291"/>
              <a:ext cx="176032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Foxbank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Moncks Corner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15028592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32" name="Picture 131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6652" y="4996422"/>
              <a:ext cx="1272100" cy="848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3" name="Picture 10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10" y="4995685"/>
              <a:ext cx="12801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4" name="Picture 12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586" y="4995579"/>
              <a:ext cx="1276296" cy="8508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8" name="Group 137"/>
          <p:cNvGrpSpPr/>
          <p:nvPr/>
        </p:nvGrpSpPr>
        <p:grpSpPr>
          <a:xfrm>
            <a:off x="10112294" y="3347542"/>
            <a:ext cx="1551977" cy="1194173"/>
            <a:chOff x="2342160" y="4397790"/>
            <a:chExt cx="1551977" cy="1194173"/>
          </a:xfrm>
        </p:grpSpPr>
        <p:sp>
          <p:nvSpPr>
            <p:cNvPr id="139" name="Diagonal Stripe 138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0" name="Rectangle 139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12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5190985" y="7467600"/>
            <a:ext cx="1551977" cy="1194173"/>
            <a:chOff x="2342160" y="4397790"/>
            <a:chExt cx="1551977" cy="1194173"/>
          </a:xfrm>
        </p:grpSpPr>
        <p:sp>
          <p:nvSpPr>
            <p:cNvPr id="142" name="Diagonal Stripe 141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17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8430223" y="1447800"/>
            <a:ext cx="1551977" cy="1194173"/>
            <a:chOff x="2342160" y="4397790"/>
            <a:chExt cx="1551977" cy="1194173"/>
          </a:xfrm>
        </p:grpSpPr>
        <p:sp>
          <p:nvSpPr>
            <p:cNvPr id="145" name="Diagonal Stripe 14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11597003" y="1281104"/>
            <a:ext cx="1551977" cy="1194173"/>
            <a:chOff x="2342160" y="4397790"/>
            <a:chExt cx="1551977" cy="1194173"/>
          </a:xfrm>
        </p:grpSpPr>
        <p:sp>
          <p:nvSpPr>
            <p:cNvPr id="148" name="Diagonal Stripe 14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4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10220022" y="7141689"/>
            <a:ext cx="1551977" cy="1194173"/>
            <a:chOff x="2342160" y="4397790"/>
            <a:chExt cx="1551977" cy="1194173"/>
          </a:xfrm>
        </p:grpSpPr>
        <p:sp>
          <p:nvSpPr>
            <p:cNvPr id="151" name="Diagonal Stripe 15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Multiple offers in 24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Hours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1953223" y="9500713"/>
            <a:ext cx="1551977" cy="1194173"/>
            <a:chOff x="2342160" y="4397790"/>
            <a:chExt cx="1551977" cy="1194173"/>
          </a:xfrm>
        </p:grpSpPr>
        <p:sp>
          <p:nvSpPr>
            <p:cNvPr id="154" name="Diagonal Stripe 15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338</Words>
  <Application>Microsoft Office PowerPoint</Application>
  <PresentationFormat>Custom</PresentationFormat>
  <Paragraphs>125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66</cp:revision>
  <dcterms:created xsi:type="dcterms:W3CDTF">2006-08-16T00:00:00Z</dcterms:created>
  <dcterms:modified xsi:type="dcterms:W3CDTF">2015-12-01T14:40:17Z</dcterms:modified>
</cp:coreProperties>
</file>