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4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Greenhurst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14028451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x2769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Ashley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107,000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14030232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x2229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Oak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Bluff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14030297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 Oaks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14030470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59485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Plum Creek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14030538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9485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Woodland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Lakes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Creek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14028199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001000" y="3434815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1667174" y="3486269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pic>
        <p:nvPicPr>
          <p:cNvPr id="4" name="Picture 2" descr="112  Moorhen Road Goose Creek, SC 2944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59485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Group 41"/>
          <p:cNvGrpSpPr/>
          <p:nvPr/>
        </p:nvGrpSpPr>
        <p:grpSpPr>
          <a:xfrm>
            <a:off x="-1752600" y="5886450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791548" y="104775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" name="Picture 4" descr="100  Rosario Drive Summerville, SC 2948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1159485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186  Larissa Drive Charleston, SC 294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3554849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7947  Shadow Oak Drive North Charleston, SC 2940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4849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111  Miley Drive Summerville, SC 2948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597724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1015  Douglas Wayne Road Summerville, SC 2948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7724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151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34</cp:revision>
  <dcterms:created xsi:type="dcterms:W3CDTF">2006-08-16T00:00:00Z</dcterms:created>
  <dcterms:modified xsi:type="dcterms:W3CDTF">2014-12-04T16:27:16Z</dcterms:modified>
</cp:coreProperties>
</file>