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0" y="-882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712324" y="36560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x3669</a:t>
              </a:r>
              <a:r>
                <a:rPr lang="en-US" sz="12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29020" y="2125115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15029596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x2269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965820" y="2125115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Blackberry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15029586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x2829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198428" y="2125115"/>
              <a:ext cx="163998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Old Village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15029627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1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x3729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729020" y="4996644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Cokers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Commons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$139,500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15029838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x3249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965820" y="4994291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Arboretum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15029966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x4609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199678" y="4994291"/>
              <a:ext cx="163873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Grand Oaks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15029916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6644"/>
              <a:ext cx="1278493" cy="852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3319" y="4996828"/>
              <a:ext cx="127794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6088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x3539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729018" y="7814748"/>
              <a:ext cx="163541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Park West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$359,900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15030023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x3299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965820" y="7814748"/>
              <a:ext cx="163560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$207,900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15030059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x3779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214756" y="7814748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$244,900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15030541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177" y="7816916"/>
              <a:ext cx="1279048" cy="8526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765" y="7816916"/>
              <a:ext cx="1279048" cy="8526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1363" y="7819047"/>
              <a:ext cx="1279050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8430223" y="5664508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0395303" y="5288206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0414220" y="3062345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91" name="Rectangle 90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4" name="Group 93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5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6" name="Rectangle 95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952230" y="2767322"/>
            <a:ext cx="1551977" cy="1194173"/>
            <a:chOff x="2342160" y="4397790"/>
            <a:chExt cx="1551977" cy="1194173"/>
          </a:xfrm>
        </p:grpSpPr>
        <p:sp>
          <p:nvSpPr>
            <p:cNvPr id="98" name="Diagonal Stripe 9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221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62</cp:revision>
  <dcterms:created xsi:type="dcterms:W3CDTF">2006-08-16T00:00:00Z</dcterms:created>
  <dcterms:modified xsi:type="dcterms:W3CDTF">2015-12-10T15:13:28Z</dcterms:modified>
</cp:coreProperties>
</file>