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21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</a:t>
            </a: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Katie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McClure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x2329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7724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Ardmore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14030807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x2549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7724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Conifer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Corner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14031035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x2379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Hemmingwood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14031033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Wescott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Plantation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14031095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x2359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59485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Ashborough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14031027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x2959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59485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Pineville</a:t>
            </a:r>
          </a:p>
          <a:p>
            <a:pPr algn="ctr"/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14031435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001000" y="54271"/>
            <a:ext cx="1542452" cy="1194173"/>
            <a:chOff x="3791548" y="3467100"/>
            <a:chExt cx="1542452" cy="1194173"/>
          </a:xfrm>
        </p:grpSpPr>
        <p:sp>
          <p:nvSpPr>
            <p:cNvPr id="3" name="Diagonal Stripe 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-2606269" y="54271"/>
            <a:ext cx="1542452" cy="1194173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-3977869" y="54271"/>
            <a:ext cx="1542452" cy="1194173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429366" y="152400"/>
            <a:ext cx="1542452" cy="1194173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15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21" name="Picture 2" descr="401  Lakeview Drive Summerville, SC 2948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1" y="1159485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4841  Gilpen Court Summerville, SC 2948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1" y="3555327"/>
            <a:ext cx="1655064" cy="11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1727 S Nicole Place Charleston, SC 294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3554849"/>
            <a:ext cx="1655064" cy="11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335  Hammy Lane Pineville, SC 2946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1159171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102  Long Needle Drive Moncks Corner, SC 2946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5977247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1617  Balsam Street Charleston, SC 2940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1" y="5977247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147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37</cp:revision>
  <dcterms:created xsi:type="dcterms:W3CDTF">2006-08-16T00:00:00Z</dcterms:created>
  <dcterms:modified xsi:type="dcterms:W3CDTF">2014-12-19T22:14:05Z</dcterms:modified>
</cp:coreProperties>
</file>