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97F"/>
    <a:srgbClr val="B6B5B1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552" y="12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seaydevelopment.com/" TargetMode="External"/><Relationship Id="rId5" Type="http://schemas.openxmlformats.org/officeDocument/2006/relationships/hyperlink" Target="mailto:david@seaydevelopment.com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8092672"/>
            <a:ext cx="7772400" cy="60728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3504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CIRCLE S ENTERPRISES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9" y="4738093"/>
            <a:ext cx="7578062" cy="3240266"/>
          </a:xfrm>
          <a:noFill/>
        </p:spPr>
        <p:txBody>
          <a:bodyPr anchor="ctr">
            <a:normAutofit/>
          </a:bodyPr>
          <a:lstStyle/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COLLEGE PARK RD</a:t>
            </a:r>
          </a:p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Ladson, SC 29456</a:t>
            </a:r>
          </a:p>
          <a:p>
            <a:endParaRPr lang="en-US" sz="20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highlight>
                  <a:srgbClr val="00097F"/>
                </a:highlight>
                <a:latin typeface="Waukegan LDO Extended" panose="020C0603020202020204" pitchFamily="34" charset="0"/>
              </a:rPr>
              <a:t>VACANT LAND FOR SALE</a:t>
            </a:r>
          </a:p>
          <a:p>
            <a:endParaRPr lang="en-US" sz="16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17.63 Acres consisting of two parcels (242-00-01-063 &amp; 242-08-01-001) very close to </a:t>
            </a:r>
            <a:b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</a:br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I-26 off College Park Road. The parcels are adjacent and are priced at $100,000 per acre. Berkeley County has approximately 195,000 residents.</a:t>
            </a:r>
            <a:endParaRPr lang="en-US" sz="1600" i="1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177" y="713418"/>
            <a:ext cx="5348047" cy="4167309"/>
          </a:xfrm>
          <a:prstGeom prst="rect">
            <a:avLst/>
          </a:prstGeom>
          <a:ln>
            <a:noFill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4929679"/>
              </p:ext>
            </p:extLst>
          </p:nvPr>
        </p:nvGraphicFramePr>
        <p:xfrm>
          <a:off x="96310" y="8247303"/>
          <a:ext cx="4018490" cy="1788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61">
                  <a:extLst>
                    <a:ext uri="{9D8B030D-6E8A-4147-A177-3AD203B41FA5}">
                      <a16:colId xmlns:a16="http://schemas.microsoft.com/office/drawing/2014/main" val="1116633679"/>
                    </a:ext>
                  </a:extLst>
                </a:gridCol>
                <a:gridCol w="2743229">
                  <a:extLst>
                    <a:ext uri="{9D8B030D-6E8A-4147-A177-3AD203B41FA5}">
                      <a16:colId xmlns:a16="http://schemas.microsoft.com/office/drawing/2014/main" val="1560322096"/>
                    </a:ext>
                  </a:extLst>
                </a:gridCol>
              </a:tblGrid>
              <a:tr h="198770">
                <a:tc>
                  <a:txBody>
                    <a:bodyPr/>
                    <a:lstStyle/>
                    <a:p>
                      <a:r>
                        <a:rPr lang="en-US" sz="10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Catylist</a:t>
                      </a:r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 ID: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#29853923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078370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Gross Land Area: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17.63 Acres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52403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Sale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$1,763,000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587458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Unit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$100,000 Per Acre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060921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Zoning: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GENERAL COMMERCIAL/FLEX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646222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Submarket/Township: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74 - </a:t>
                      </a:r>
                      <a:r>
                        <a:rPr lang="en-US" sz="10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Jedburg</a:t>
                      </a:r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 Rd-Black Tom-Hwy.17a-Col.Pk.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41145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Sale Terms: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Cash to Seller, Other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683086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County: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Berkeley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385024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Tax ID/APN: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242-00-01-063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93312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8247302"/>
            <a:ext cx="2340373" cy="11763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390" y="8247303"/>
            <a:ext cx="1101750" cy="1176361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4114800" y="9372600"/>
            <a:ext cx="3657600" cy="668372"/>
          </a:xfrm>
          <a:prstGeom prst="rect">
            <a:avLst/>
          </a:prstGeom>
          <a:noFill/>
        </p:spPr>
        <p:txBody>
          <a:bodyPr vert="horz" lIns="101882" tIns="50941" rIns="101882" bIns="50941" numCol="2" rtlCol="0" anchor="b">
            <a:normAutofit fontScale="85000" lnSpcReduction="20000"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b="1" dirty="0">
                <a:solidFill>
                  <a:schemeClr val="tx1"/>
                </a:solidFill>
                <a:latin typeface="Waukegan LDO" panose="020C0603020202020204" pitchFamily="34" charset="0"/>
              </a:rPr>
              <a:t>David H Seay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CCIM, BIC, CCIM, REALTOR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(843) 364-6720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5"/>
              </a:rPr>
              <a:t>david@seaydevelopment.com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Seay Development, LLC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3404-202A </a:t>
            </a:r>
            <a:r>
              <a:rPr lang="en-US" sz="1050" dirty="0" err="1">
                <a:solidFill>
                  <a:schemeClr val="tx1"/>
                </a:solidFill>
                <a:latin typeface="Waukegan LDO" panose="020C0603020202020204" pitchFamily="34" charset="0"/>
              </a:rPr>
              <a:t>Salterbeck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Street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Mt. Pleasant, SC 29466</a:t>
            </a:r>
            <a:b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</a:b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6"/>
              </a:rPr>
              <a:t>www.seaydevelopment.com</a:t>
            </a:r>
            <a:endParaRPr lang="en-US" sz="1050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106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Eras Light ITC</vt:lpstr>
      <vt:lpstr>Waukegan LDO</vt:lpstr>
      <vt:lpstr>Waukegan LDO Extended</vt:lpstr>
      <vt:lpstr>Office Theme</vt:lpstr>
      <vt:lpstr>CIRCLE S ENTERPRISES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 Price</cp:lastModifiedBy>
  <cp:revision>31</cp:revision>
  <dcterms:created xsi:type="dcterms:W3CDTF">2006-08-16T00:00:00Z</dcterms:created>
  <dcterms:modified xsi:type="dcterms:W3CDTF">2017-01-07T01:16:21Z</dcterms:modified>
</cp:coreProperties>
</file>