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0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3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7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5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1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9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7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3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3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4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865F5-A34A-4CF9-A887-4BDCDC743519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1185A-7F56-4FED-99C9-68AFBA57D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33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randyehomes.com/" TargetMode="External"/><Relationship Id="rId4" Type="http://schemas.openxmlformats.org/officeDocument/2006/relationships/hyperlink" Target="mailto:Randy@RandyEHom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75966" y="191254"/>
            <a:ext cx="28953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Elephant" panose="0202090409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COMING SOON</a:t>
            </a:r>
            <a:endParaRPr lang="en-US" sz="2400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1700" y="903182"/>
            <a:ext cx="2311400" cy="173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Randy Espeseth\Pictures\2017-01\P1000879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899372"/>
            <a:ext cx="2316480" cy="173736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70838" y="2979328"/>
            <a:ext cx="6705600" cy="4920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wonderful, well-maintained ranch style home in Palmetto Hall at Dunes West is just about to hit the market!  The one-story home has an open floor plan – was the Builders Model, so lots of extras like columns and arches, and has lots of windows that allow for beautiful views of the backyard and pond.  A new roof was added in 2016!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home has 3 bedrooms/2 full baths, and 1757 square feet of living space.  It has a Gourmet Kitchen with white cabinets, </a:t>
            </a:r>
            <a:r>
              <a:rPr lang="en-US" sz="1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corian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counters, stainless steel appliances, and new wood flooring in kitchen, breakfast nook and laundry.  There is a nice Master Suite with Bay Window tucked away in the rear of the home.  The marble fireplace hearth surrounds a real working fireplace, and that wall has built-in bookshelves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oversized lot (.24 acres) is beautifully landscaped and overlooks the Pond.  There is an enclosed screened porch with sliding windows.  All Dunes West Amenities are available – Tennis, pool, Clubhouse, golf, boat storage and boat ramp.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Buyers looking in the Mount Pleasant area, and you want to learn more, or even set up a time to do an early preview – contact Randy Espeseth at 843-743-1025 or </a:t>
            </a:r>
            <a:r>
              <a:rPr lang="en-US" sz="14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Randy@RandyEHomes.com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0838" y="8242694"/>
            <a:ext cx="6705600" cy="1562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400" b="1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Randy Espeseth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Broker Associate,</a:t>
            </a:r>
            <a:r>
              <a:rPr lang="en-US" sz="1400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Realtor, SRS, ABR, CPA, MST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Carolina Elite Real Estate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Cell: 843-743-1025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FAX: 1-866-604-8702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u="sng" dirty="0">
                <a:solidFill>
                  <a:srgbClr val="1F497D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Randy@RandyEHomes.com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400" b="1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www.RandyEHomes.com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40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259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Elephant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</cp:revision>
  <dcterms:created xsi:type="dcterms:W3CDTF">2017-01-12T10:09:22Z</dcterms:created>
  <dcterms:modified xsi:type="dcterms:W3CDTF">2017-01-12T10:12:38Z</dcterms:modified>
</cp:coreProperties>
</file>