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14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7772400" cy="4038600"/>
          </a:xfrm>
        </p:spPr>
        <p:txBody>
          <a:bodyPr anchor="ctr">
            <a:normAutofit/>
          </a:bodyPr>
          <a:lstStyle/>
          <a:p>
            <a:pPr fontAlgn="base"/>
            <a:r>
              <a:rPr lang="en-US" sz="1800" dirty="0"/>
              <a:t>Confidential Dermatology Practice for Sale in Charleston, South Carolina which can include the current real estate.</a:t>
            </a:r>
          </a:p>
          <a:p>
            <a:pPr fontAlgn="base"/>
            <a:endParaRPr lang="en-US" sz="1800" dirty="0"/>
          </a:p>
          <a:p>
            <a:pPr fontAlgn="base"/>
            <a:r>
              <a:rPr lang="en-US" sz="1800" dirty="0"/>
              <a:t>Practice has been established for years and the current doctor can remain and work further or they are willing to retire as well.</a:t>
            </a:r>
          </a:p>
          <a:p>
            <a:pPr fontAlgn="base"/>
            <a:endParaRPr lang="en-US" sz="1800" dirty="0"/>
          </a:p>
          <a:p>
            <a:pPr fontAlgn="base"/>
            <a:r>
              <a:rPr lang="en-US" sz="1800" dirty="0"/>
              <a:t>Practice is located close to major highways and other doctors.</a:t>
            </a:r>
          </a:p>
          <a:p>
            <a:pPr fontAlgn="base"/>
            <a:endParaRPr lang="en-US" sz="1800" dirty="0"/>
          </a:p>
          <a:p>
            <a:pPr fontAlgn="base"/>
            <a:r>
              <a:rPr lang="en-US" sz="1800" dirty="0"/>
              <a:t>A Confidential Non-Disclosure is required to obtain further information on the location and practice.  Serious inquiries only please.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753915"/>
            <a:ext cx="393192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Square Feet: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Max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Contiguous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04"/>
          <a:stretch/>
        </p:blipFill>
        <p:spPr>
          <a:xfrm>
            <a:off x="-5691071" y="609601"/>
            <a:ext cx="3177346" cy="42537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Dermatology Practice for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Sale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in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Charleston, South Carolina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52"/>
          <a:stretch/>
        </p:blipFill>
        <p:spPr>
          <a:xfrm>
            <a:off x="8674373" y="1974590"/>
            <a:ext cx="1282700" cy="12801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3583172"/>
            <a:ext cx="1706880" cy="12801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2096387"/>
            <a:ext cx="1706880" cy="128016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3583172"/>
            <a:ext cx="1706880" cy="12801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23" y="4572000"/>
            <a:ext cx="1706880" cy="12801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71"/>
          <a:stretch/>
        </p:blipFill>
        <p:spPr>
          <a:xfrm>
            <a:off x="10385689" y="2362200"/>
            <a:ext cx="1273827" cy="128016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609600"/>
            <a:ext cx="1706880" cy="12801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2096387"/>
            <a:ext cx="1706880" cy="128016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609600"/>
            <a:ext cx="1706880" cy="1280160"/>
          </a:xfrm>
          <a:prstGeom prst="rect">
            <a:avLst/>
          </a:prstGeom>
        </p:spPr>
      </p:pic>
      <p:sp>
        <p:nvSpPr>
          <p:cNvPr id="25" name="Rounded Rectangle 24"/>
          <p:cNvSpPr/>
          <p:nvPr/>
        </p:nvSpPr>
        <p:spPr>
          <a:xfrm>
            <a:off x="8153400" y="8410575"/>
            <a:ext cx="381000" cy="152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883163" y="6934200"/>
            <a:ext cx="2286000" cy="762000"/>
          </a:xfrm>
          <a:prstGeom prst="wedgeEllipseCallout">
            <a:avLst>
              <a:gd name="adj1" fmla="val 23955"/>
              <a:gd name="adj2" fmla="val 70611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Shhhh</a:t>
            </a:r>
            <a:r>
              <a:rPr lang="en-US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!</a:t>
            </a:r>
            <a:endParaRPr lang="en-US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2454831"/>
            <a:ext cx="3489960" cy="2126694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603890" y="1117753"/>
            <a:ext cx="6564619" cy="1200329"/>
          </a:xfrm>
          <a:prstGeom prst="rect">
            <a:avLst/>
          </a:prstGeom>
          <a:noFill/>
          <a:ln w="28575" cap="rnd" cmpd="sng">
            <a:solidFill>
              <a:srgbClr val="C00000"/>
            </a:solidFill>
            <a:prstDash val="solid"/>
          </a:ln>
          <a:effectLst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7200" b="1" cap="none" spc="0" dirty="0" smtClean="0">
                <a:ln w="12700">
                  <a:noFill/>
                  <a:prstDash val="solid"/>
                </a:ln>
                <a:solidFill>
                  <a:srgbClr val="C00000"/>
                </a:solidFill>
                <a:latin typeface="Stencil" panose="040409050D0802020404" pitchFamily="82" charset="0"/>
              </a:rPr>
              <a:t>CONFIDENTIAL</a:t>
            </a:r>
            <a:endParaRPr lang="en-US" sz="7200" b="1" cap="none" spc="0" dirty="0">
              <a:ln w="12700">
                <a:noFill/>
                <a:prstDash val="solid"/>
              </a:ln>
              <a:solidFill>
                <a:srgbClr val="C00000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113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Dermatology Practice for Sale in Charleston, South Carolina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22</cp:revision>
  <dcterms:created xsi:type="dcterms:W3CDTF">2006-08-16T00:00:00Z</dcterms:created>
  <dcterms:modified xsi:type="dcterms:W3CDTF">2014-08-04T23:31:03Z</dcterms:modified>
</cp:coreProperties>
</file>