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96" y="3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14600"/>
            <a:ext cx="7772400" cy="4038600"/>
          </a:xfrm>
        </p:spPr>
        <p:txBody>
          <a:bodyPr anchor="ctr">
            <a:normAutofit/>
          </a:bodyPr>
          <a:lstStyle/>
          <a:p>
            <a:pPr fontAlgn="base"/>
            <a:r>
              <a:rPr lang="en-US" sz="1800" dirty="0"/>
              <a:t>Luxury Student Housing (Confidential) for Sale in Charleston, South Carolina:</a:t>
            </a:r>
          </a:p>
          <a:p>
            <a:pPr fontAlgn="base"/>
            <a:endParaRPr lang="en-US" sz="1800" dirty="0"/>
          </a:p>
          <a:p>
            <a:pPr fontAlgn="base"/>
            <a:r>
              <a:rPr lang="en-US" sz="1800" dirty="0"/>
              <a:t>Confidential listing for a fully occupied and operating luxury student housing project in Charleston, South Carolina.  If you don’t know Charleston, there is a lack of student housing due to Charleston School of Law, College of Charleston and the Medical University of South Carolina.  I will need you to request the </a:t>
            </a:r>
            <a:r>
              <a:rPr lang="en-US" sz="1800" dirty="0" smtClean="0"/>
              <a:t>Confidentiality Agreement to </a:t>
            </a:r>
            <a:r>
              <a:rPr lang="en-US" sz="1800" dirty="0"/>
              <a:t>learn </a:t>
            </a:r>
            <a:r>
              <a:rPr lang="en-US" sz="1800" dirty="0" smtClean="0"/>
              <a:t>more.</a:t>
            </a:r>
            <a:endParaRPr lang="en-US" sz="1800" dirty="0"/>
          </a:p>
          <a:p>
            <a:pPr fontAlgn="base"/>
            <a:endParaRPr lang="en-US" sz="1800" dirty="0"/>
          </a:p>
          <a:p>
            <a:pPr fontAlgn="base"/>
            <a:r>
              <a:rPr lang="en-US" sz="1800" dirty="0"/>
              <a:t>A Confidential Non-Disclosure is required to obtain further information on the location.  Serious inquiries only please.  My client and I expects confidentiality and professional conduct.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753915"/>
            <a:ext cx="393192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Square Feet: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Max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Contiguous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304"/>
          <a:stretch/>
        </p:blipFill>
        <p:spPr>
          <a:xfrm>
            <a:off x="-5691071" y="609601"/>
            <a:ext cx="3177346" cy="425373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Luxury Student Housing for Sale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in 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Charleston, South Carolina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852"/>
          <a:stretch/>
        </p:blipFill>
        <p:spPr>
          <a:xfrm>
            <a:off x="8674373" y="1974590"/>
            <a:ext cx="1282700" cy="128016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3583172"/>
            <a:ext cx="1706880" cy="128016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2096387"/>
            <a:ext cx="1706880" cy="128016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3583172"/>
            <a:ext cx="1706880" cy="128016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5723" y="4572000"/>
            <a:ext cx="1706880" cy="12801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71"/>
          <a:stretch/>
        </p:blipFill>
        <p:spPr>
          <a:xfrm>
            <a:off x="10385689" y="2362200"/>
            <a:ext cx="1273827" cy="128016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609600"/>
            <a:ext cx="1706880" cy="128016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20018" y="2096387"/>
            <a:ext cx="1706880" cy="128016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1200" y="609600"/>
            <a:ext cx="1706880" cy="128016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03891" y="1117754"/>
            <a:ext cx="6564619" cy="1200329"/>
          </a:xfrm>
          <a:prstGeom prst="rect">
            <a:avLst/>
          </a:prstGeom>
          <a:noFill/>
          <a:ln w="28575" cap="rnd" cmpd="sng">
            <a:solidFill>
              <a:srgbClr val="C00000"/>
            </a:solidFill>
            <a:prstDash val="solid"/>
          </a:ln>
          <a:effectLst/>
        </p:spPr>
        <p:txBody>
          <a:bodyPr wrap="non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7200" b="1" cap="none" spc="0" dirty="0" smtClean="0">
                <a:ln w="12700">
                  <a:noFill/>
                  <a:prstDash val="solid"/>
                </a:ln>
                <a:solidFill>
                  <a:srgbClr val="C00000"/>
                </a:solidFill>
                <a:latin typeface="Stencil" panose="040409050D0802020404" pitchFamily="82" charset="0"/>
              </a:rPr>
              <a:t>CONFIDENTIAL</a:t>
            </a:r>
            <a:endParaRPr lang="en-US" sz="7200" b="1" cap="none" spc="0" dirty="0">
              <a:ln w="12700">
                <a:noFill/>
                <a:prstDash val="solid"/>
              </a:ln>
              <a:solidFill>
                <a:srgbClr val="C00000"/>
              </a:solidFill>
              <a:latin typeface="Stencil" panose="040409050D0802020404" pitchFamily="82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8153400" y="8410575"/>
            <a:ext cx="381000" cy="152400"/>
          </a:xfrm>
          <a:prstGeom prst="round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Callout 13"/>
          <p:cNvSpPr/>
          <p:nvPr/>
        </p:nvSpPr>
        <p:spPr>
          <a:xfrm>
            <a:off x="7883163" y="6934200"/>
            <a:ext cx="2286000" cy="762000"/>
          </a:xfrm>
          <a:prstGeom prst="wedgeEllipseCallout">
            <a:avLst>
              <a:gd name="adj1" fmla="val 23955"/>
              <a:gd name="adj2" fmla="val 70611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Shhhh</a:t>
            </a:r>
            <a:r>
              <a:rPr lang="en-US" i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!</a:t>
            </a:r>
            <a:endParaRPr lang="en-US" i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2454831"/>
            <a:ext cx="3489960" cy="212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145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Luxury Student Housing for Sale in Charleston, South Carolina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atp1313@gmail.com</cp:lastModifiedBy>
  <cp:revision>21</cp:revision>
  <dcterms:created xsi:type="dcterms:W3CDTF">2006-08-16T00:00:00Z</dcterms:created>
  <dcterms:modified xsi:type="dcterms:W3CDTF">2014-08-04T20:31:22Z</dcterms:modified>
</cp:coreProperties>
</file>