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C0C0C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seaydevelopment.com/automotive-service-business-for-sale-in-charleston-south-caroli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832" y="667315"/>
            <a:ext cx="5141116" cy="328497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7696200"/>
            <a:ext cx="7772400" cy="2362200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" y="3429000"/>
            <a:ext cx="7772400" cy="4206472"/>
          </a:xfrm>
          <a:solidFill>
            <a:schemeClr val="bg1">
              <a:alpha val="75000"/>
            </a:schemeClr>
          </a:solidFill>
        </p:spPr>
        <p:txBody>
          <a:bodyPr anchor="ctr">
            <a:normAutofit fontScale="77500" lnSpcReduction="20000"/>
          </a:bodyPr>
          <a:lstStyle/>
          <a:p>
            <a:pPr fontAlgn="base"/>
            <a:r>
              <a:rPr lang="en-US" sz="2000" b="1" dirty="0">
                <a:solidFill>
                  <a:schemeClr val="tx1"/>
                </a:solidFill>
              </a:rPr>
              <a:t>AUTOMOTIVE REPAIR BUSINESS FOR </a:t>
            </a:r>
            <a:r>
              <a:rPr lang="en-US" sz="2000" b="1" dirty="0" smtClean="0">
                <a:solidFill>
                  <a:schemeClr val="tx1"/>
                </a:solidFill>
              </a:rPr>
              <a:t>SALE</a:t>
            </a:r>
          </a:p>
          <a:p>
            <a:pPr fontAlgn="base"/>
            <a:endParaRPr lang="en-US" sz="2000" dirty="0" smtClean="0">
              <a:solidFill>
                <a:schemeClr val="tx1"/>
              </a:solidFill>
            </a:endParaRPr>
          </a:p>
          <a:p>
            <a:pPr fontAlgn="base"/>
            <a:r>
              <a:rPr lang="en-US" sz="2000" dirty="0">
                <a:solidFill>
                  <a:schemeClr val="tx1"/>
                </a:solidFill>
              </a:rPr>
              <a:t>A turnkey opportunity to buy and operate an automotive service business located in an extremely high </a:t>
            </a:r>
            <a:r>
              <a:rPr lang="en-US" sz="2000">
                <a:solidFill>
                  <a:schemeClr val="tx1"/>
                </a:solidFill>
              </a:rPr>
              <a:t>traffic </a:t>
            </a:r>
            <a:r>
              <a:rPr lang="en-US" sz="2000" smtClean="0">
                <a:solidFill>
                  <a:schemeClr val="tx1"/>
                </a:solidFill>
              </a:rPr>
              <a:t>area </a:t>
            </a:r>
            <a:r>
              <a:rPr lang="en-US" sz="2000" dirty="0" smtClean="0">
                <a:solidFill>
                  <a:schemeClr val="tx1"/>
                </a:solidFill>
              </a:rPr>
              <a:t>in Mt</a:t>
            </a:r>
            <a:r>
              <a:rPr lang="en-US" sz="2000" dirty="0">
                <a:solidFill>
                  <a:schemeClr val="tx1"/>
                </a:solidFill>
              </a:rPr>
              <a:t>. </a:t>
            </a:r>
            <a:r>
              <a:rPr lang="en-US" sz="2000" dirty="0" smtClean="0">
                <a:solidFill>
                  <a:schemeClr val="tx1"/>
                </a:solidFill>
              </a:rPr>
              <a:t>Pleasant.  </a:t>
            </a:r>
            <a:r>
              <a:rPr lang="en-US" sz="2000" dirty="0">
                <a:solidFill>
                  <a:schemeClr val="tx1"/>
                </a:solidFill>
              </a:rPr>
              <a:t>With an established client base and a car wash next door, this location will continue to be a prominent location for years to come especially with a high density, mixed use development under development behind the existing location.  </a:t>
            </a:r>
            <a:endParaRPr lang="en-US" sz="2000" dirty="0" smtClean="0">
              <a:solidFill>
                <a:schemeClr val="tx1"/>
              </a:solidFill>
            </a:endParaRPr>
          </a:p>
          <a:p>
            <a:pPr fontAlgn="base"/>
            <a:endParaRPr lang="en-US" sz="2000" dirty="0">
              <a:solidFill>
                <a:schemeClr val="tx1"/>
              </a:solidFill>
            </a:endParaRPr>
          </a:p>
          <a:p>
            <a:pPr fontAlgn="base"/>
            <a:r>
              <a:rPr lang="en-US" sz="2000" dirty="0" smtClean="0">
                <a:solidFill>
                  <a:schemeClr val="tx1"/>
                </a:solidFill>
              </a:rPr>
              <a:t>Service </a:t>
            </a:r>
            <a:r>
              <a:rPr lang="en-US" sz="2000" dirty="0">
                <a:solidFill>
                  <a:schemeClr val="tx1"/>
                </a:solidFill>
              </a:rPr>
              <a:t>is provided on all makes and models.  At present, one mechanic, one mid level tech and two oil change techs along with two service writers are employed in the business.  </a:t>
            </a:r>
            <a:endParaRPr lang="en-US" sz="2000" dirty="0" smtClean="0">
              <a:solidFill>
                <a:schemeClr val="tx1"/>
              </a:solidFill>
            </a:endParaRPr>
          </a:p>
          <a:p>
            <a:pPr fontAlgn="base"/>
            <a:endParaRPr lang="en-US" sz="2000" dirty="0">
              <a:solidFill>
                <a:schemeClr val="tx1"/>
              </a:solidFill>
            </a:endParaRPr>
          </a:p>
          <a:p>
            <a:pPr fontAlgn="base"/>
            <a:r>
              <a:rPr lang="en-US" sz="2000" dirty="0" smtClean="0">
                <a:solidFill>
                  <a:schemeClr val="tx1"/>
                </a:solidFill>
              </a:rPr>
              <a:t>This </a:t>
            </a:r>
            <a:r>
              <a:rPr lang="en-US" sz="2000" dirty="0">
                <a:solidFill>
                  <a:schemeClr val="tx1"/>
                </a:solidFill>
              </a:rPr>
              <a:t>is a confidential listing so please do not approach without an appointment.  Please contact me for a private tour.  Contact me for the confidentiality agreement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fontAlgn="base"/>
            <a:endParaRPr lang="en-US" sz="2000" dirty="0">
              <a:solidFill>
                <a:schemeClr val="tx1"/>
              </a:solidFill>
            </a:endParaRPr>
          </a:p>
          <a:p>
            <a:pPr fontAlgn="base"/>
            <a:r>
              <a:rPr lang="en-US" sz="1800" i="1" dirty="0" smtClean="0">
                <a:solidFill>
                  <a:schemeClr val="tx1"/>
                </a:solidFill>
              </a:rPr>
              <a:t>More </a:t>
            </a:r>
            <a:r>
              <a:rPr lang="en-US" sz="1800" i="1" dirty="0">
                <a:solidFill>
                  <a:schemeClr val="tx1"/>
                </a:solidFill>
              </a:rPr>
              <a:t>information will be provided by providing a Non-Disclosure Agreement to protect confidentiality, which can be found at the link below:</a:t>
            </a:r>
          </a:p>
          <a:p>
            <a:pPr fontAlgn="base"/>
            <a:r>
              <a:rPr lang="en-US" sz="1800" i="1" u="sng" dirty="0">
                <a:hlinkClick r:id="rId4"/>
              </a:rPr>
              <a:t>http://seaydevelopment.com/automotive-service-business-for-sale-in-charleston-south-carolina/</a:t>
            </a:r>
            <a:endParaRPr lang="en-US" sz="1800" i="1" dirty="0">
              <a:solidFill>
                <a:schemeClr val="tx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730" y="7696200"/>
            <a:ext cx="3934670" cy="23622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" y="7753915"/>
            <a:ext cx="3931920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Address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 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Area: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Building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Square Feet: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Category: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City: </a:t>
            </a:r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Charleston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County: Charleston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ID: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</a:p>
          <a:p>
            <a:pPr fontAlgn="base"/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Listing Price: </a:t>
            </a: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 </a:t>
            </a:r>
            <a:endParaRPr lang="en-US" sz="12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  <a:p>
            <a:pPr fontAlgn="base"/>
            <a:r>
              <a:rPr lang="en-US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Max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Contiguous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SqFt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: </a:t>
            </a:r>
            <a:r>
              <a:rPr lang="en-US" sz="1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Confidential</a:t>
            </a:r>
            <a:endParaRPr lang="en-US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7635472"/>
            <a:ext cx="7772400" cy="607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" y="-21336"/>
            <a:ext cx="7772400" cy="630936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65" y="-21336"/>
            <a:ext cx="1969008" cy="445008"/>
          </a:xfrm>
          <a:prstGeom prst="rect">
            <a:avLst/>
          </a:prstGeom>
          <a:ln>
            <a:noFill/>
          </a:ln>
          <a:effectLst>
            <a:softEdge rad="254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1336"/>
            <a:ext cx="5102102" cy="630936"/>
          </a:xfrm>
        </p:spPr>
        <p:txBody>
          <a:bodyPr anchor="ctr">
            <a:no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Business For Sale</a:t>
            </a:r>
            <a:b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</a:b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Demi ITC" panose="020B0805030504020804" pitchFamily="34" charset="0"/>
              </a:rPr>
              <a:t>East Cooper Auto Repair Shop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Eras Demi ITC" panose="020B08050305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196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Eras Demi ITC</vt:lpstr>
      <vt:lpstr>Office Theme</vt:lpstr>
      <vt:lpstr>Business For Sale East Cooper Auto Repair Shop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</cp:lastModifiedBy>
  <cp:revision>28</cp:revision>
  <dcterms:created xsi:type="dcterms:W3CDTF">2006-08-16T00:00:00Z</dcterms:created>
  <dcterms:modified xsi:type="dcterms:W3CDTF">2015-07-27T15:51:30Z</dcterms:modified>
</cp:coreProperties>
</file>