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12/23/2019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12/23/2019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12/23/2019</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1277447" y="1128904"/>
            <a:ext cx="5217505" cy="3472902"/>
          </a:xfrm>
          <a:prstGeom prst="rect">
            <a:avLst/>
          </a:prstGeom>
        </p:spPr>
      </p:pic>
      <p:sp>
        <p:nvSpPr>
          <p:cNvPr id="2" name="Title 1"/>
          <p:cNvSpPr>
            <a:spLocks noGrp="1"/>
          </p:cNvSpPr>
          <p:nvPr>
            <p:ph type="ctrTitle"/>
          </p:nvPr>
        </p:nvSpPr>
        <p:spPr>
          <a:xfrm>
            <a:off x="1" y="79528"/>
            <a:ext cx="7772400" cy="1049376"/>
          </a:xfrm>
        </p:spPr>
        <p:txBody>
          <a:bodyPr anchor="ctr">
            <a:noAutofit/>
          </a:bodyPr>
          <a:lstStyle/>
          <a:p>
            <a:r>
              <a:rPr lang="en-US" sz="2800" b="1" dirty="0">
                <a:solidFill>
                  <a:srgbClr val="FF0000"/>
                </a:solidFill>
                <a:latin typeface="Dakota"/>
              </a:rPr>
              <a:t>Coming Soon!!</a:t>
            </a:r>
            <a:br>
              <a:rPr lang="en-US" sz="2800" b="1" dirty="0">
                <a:solidFill>
                  <a:srgbClr val="FF0000"/>
                </a:solidFill>
                <a:latin typeface="Dakota"/>
              </a:rPr>
            </a:br>
            <a:r>
              <a:rPr lang="en-US" sz="2400" b="1" dirty="0">
                <a:solidFill>
                  <a:srgbClr val="FF0000"/>
                </a:solidFill>
                <a:latin typeface="Dakota"/>
              </a:rPr>
              <a:t>Heart of Mt. Pleasant by Shem Creek</a:t>
            </a:r>
            <a:endParaRPr lang="en-US" sz="2400" dirty="0">
              <a:latin typeface="Dakota"/>
            </a:endParaRPr>
          </a:p>
        </p:txBody>
      </p:sp>
      <p:sp>
        <p:nvSpPr>
          <p:cNvPr id="3" name="Subtitle 2"/>
          <p:cNvSpPr>
            <a:spLocks noGrp="1"/>
          </p:cNvSpPr>
          <p:nvPr>
            <p:ph type="subTitle" idx="1"/>
          </p:nvPr>
        </p:nvSpPr>
        <p:spPr>
          <a:xfrm>
            <a:off x="1" y="5201807"/>
            <a:ext cx="7772399" cy="3734437"/>
          </a:xfrm>
        </p:spPr>
        <p:txBody>
          <a:bodyPr anchor="ctr">
            <a:noAutofit/>
          </a:bodyPr>
          <a:lstStyle/>
          <a:p>
            <a:r>
              <a:rPr lang="en-US" sz="1400" dirty="0">
                <a:solidFill>
                  <a:schemeClr val="bg2">
                    <a:lumMod val="25000"/>
                  </a:schemeClr>
                </a:solidFill>
                <a:latin typeface="Franklin Gothic Book" panose="020B0503020102020204" pitchFamily="34" charset="0"/>
              </a:rPr>
              <a:t>Here is your chance to make your clients' holidays happier! Do you know someone searching for that perfect Mt. Pleasant home? One that is in a mature neighborhood bordering Shem Creek, updated with tasteful finishes throughout, with a gorgeous sunroom overlooking a stunning </a:t>
            </a:r>
            <a:r>
              <a:rPr lang="en-US" sz="1400" dirty="0" err="1">
                <a:solidFill>
                  <a:schemeClr val="bg2">
                    <a:lumMod val="25000"/>
                  </a:schemeClr>
                </a:solidFill>
                <a:latin typeface="Franklin Gothic Book" panose="020B0503020102020204" pitchFamily="34" charset="0"/>
              </a:rPr>
              <a:t>gunite</a:t>
            </a:r>
            <a:r>
              <a:rPr lang="en-US" sz="1400" dirty="0">
                <a:solidFill>
                  <a:schemeClr val="bg2">
                    <a:lumMod val="25000"/>
                  </a:schemeClr>
                </a:solidFill>
                <a:latin typeface="Franklin Gothic Book" panose="020B0503020102020204" pitchFamily="34" charset="0"/>
              </a:rPr>
              <a:t> pool in a perfectly private back yard? Do you have a client who would like to live in walking distance to Shem Creek (Park and Restaurants) as well as Trader Joe's? Which of your clients would enjoy living in a community with its own boat launch for residents only and no HOA fees? Call me for the details on this beautiful home in sought after Cooper Estates in Mt. Pleasant. The home has 3 bedrooms PLUS a designated office space. Updated throughout, the decor and finishes are absolutely stunning, AND the home has a new HVAC system as well. This is truly a move-in ready home for someone looking to enjoy the CAREFREE LIFESTYLE in the heart of Mt. Pleasant, minutes to downtown Charleston and the beaches of </a:t>
            </a:r>
            <a:r>
              <a:rPr lang="en-US" sz="1400" dirty="0" err="1">
                <a:solidFill>
                  <a:schemeClr val="bg2">
                    <a:lumMod val="25000"/>
                  </a:schemeClr>
                </a:solidFill>
                <a:latin typeface="Franklin Gothic Book" panose="020B0503020102020204" pitchFamily="34" charset="0"/>
              </a:rPr>
              <a:t>Sullivans</a:t>
            </a:r>
            <a:r>
              <a:rPr lang="en-US" sz="1400" dirty="0">
                <a:solidFill>
                  <a:schemeClr val="bg2">
                    <a:lumMod val="25000"/>
                  </a:schemeClr>
                </a:solidFill>
                <a:latin typeface="Franklin Gothic Book" panose="020B0503020102020204" pitchFamily="34" charset="0"/>
              </a:rPr>
              <a:t> Island. This is a STAYCATION home- </a:t>
            </a:r>
            <a:r>
              <a:rPr lang="en-US" sz="1400" dirty="0" err="1">
                <a:solidFill>
                  <a:schemeClr val="bg2">
                    <a:lumMod val="25000"/>
                  </a:schemeClr>
                </a:solidFill>
                <a:latin typeface="Franklin Gothic Book" panose="020B0503020102020204" pitchFamily="34" charset="0"/>
              </a:rPr>
              <a:t>gunite</a:t>
            </a:r>
            <a:r>
              <a:rPr lang="en-US" sz="1400" dirty="0">
                <a:solidFill>
                  <a:schemeClr val="bg2">
                    <a:lumMod val="25000"/>
                  </a:schemeClr>
                </a:solidFill>
                <a:latin typeface="Franklin Gothic Book" panose="020B0503020102020204" pitchFamily="34" charset="0"/>
              </a:rPr>
              <a:t> pool in large private yard with gorgeous landscaping and a designated space to park your boat beside the house. DON'T WAIT until this home hits the market- CALL ME TODAY for additional details and to arrange a tour before we go on the MLS. Happy Holidays!</a:t>
            </a:r>
          </a:p>
          <a:p>
            <a:r>
              <a:rPr lang="en-US" sz="1400" i="1" dirty="0">
                <a:solidFill>
                  <a:schemeClr val="bg2">
                    <a:lumMod val="25000"/>
                  </a:schemeClr>
                </a:solidFill>
                <a:latin typeface="Franklin Gothic Book" panose="020B0503020102020204" pitchFamily="34" charset="0"/>
              </a:rPr>
              <a:t>* Professional photos coming soon.</a:t>
            </a:r>
            <a:endParaRPr lang="en-US" sz="1400" b="1" i="1" dirty="0">
              <a:solidFill>
                <a:schemeClr val="bg2">
                  <a:lumMod val="25000"/>
                </a:schemeClr>
              </a:solidFill>
              <a:latin typeface="Franklin Gothic Book" panose="020B0503020102020204" pitchFamily="34" charset="0"/>
            </a:endParaRPr>
          </a:p>
        </p:txBody>
      </p:sp>
      <p:sp>
        <p:nvSpPr>
          <p:cNvPr id="15" name="Rectangle 14"/>
          <p:cNvSpPr/>
          <p:nvPr/>
        </p:nvSpPr>
        <p:spPr>
          <a:xfrm>
            <a:off x="8245290" y="3334192"/>
            <a:ext cx="3977190"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2500 </a:t>
            </a:r>
            <a:r>
              <a:rPr lang="en-US" sz="3000" b="1" dirty="0" err="1">
                <a:solidFill>
                  <a:srgbClr val="C00000"/>
                </a:solidFill>
                <a:latin typeface="Franklin Gothic Book" panose="020B0503020102020204" pitchFamily="34" charset="0"/>
              </a:rPr>
              <a:t>Draymohr</a:t>
            </a:r>
            <a:r>
              <a:rPr lang="en-US" sz="3000" b="1" dirty="0">
                <a:solidFill>
                  <a:srgbClr val="C00000"/>
                </a:solidFill>
                <a:latin typeface="Franklin Gothic Book" panose="020B0503020102020204" pitchFamily="34" charset="0"/>
              </a:rPr>
              <a:t> Court</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19025454 ~ $379,000</a:t>
            </a:r>
          </a:p>
        </p:txBody>
      </p:sp>
      <p:pic>
        <p:nvPicPr>
          <p:cNvPr id="13" name="Picture 12"/>
          <p:cNvPicPr>
            <a:picLocks/>
          </p:cNvPicPr>
          <p:nvPr/>
        </p:nvPicPr>
        <p:blipFill>
          <a:blip r:embed="rId3">
            <a:extLst>
              <a:ext uri="{28A0092B-C50C-407E-A947-70E740481C1C}">
                <a14:useLocalDpi xmlns:a14="http://schemas.microsoft.com/office/drawing/2010/main" val="0"/>
              </a:ext>
            </a:extLst>
          </a:blip>
          <a:srcRect/>
          <a:stretch/>
        </p:blipFill>
        <p:spPr>
          <a:xfrm>
            <a:off x="3481449" y="4027392"/>
            <a:ext cx="809501" cy="1216152"/>
          </a:xfrm>
          <a:prstGeom prst="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4">
            <a:extLst>
              <a:ext uri="{28A0092B-C50C-407E-A947-70E740481C1C}">
                <a14:useLocalDpi xmlns:a14="http://schemas.microsoft.com/office/drawing/2010/main" val="0"/>
              </a:ext>
            </a:extLst>
          </a:blip>
          <a:srcRect/>
          <a:stretch/>
        </p:blipFill>
        <p:spPr>
          <a:xfrm>
            <a:off x="352406" y="4027392"/>
            <a:ext cx="1827082" cy="1216152"/>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592913" y="4027392"/>
            <a:ext cx="1827082" cy="1216152"/>
          </a:xfrm>
          <a:prstGeom prst="rect">
            <a:avLst/>
          </a:prstGeom>
          <a:ln>
            <a:noFill/>
          </a:ln>
          <a:effectLst>
            <a:outerShdw blurRad="190500" algn="tl" rotWithShape="0">
              <a:srgbClr val="000000">
                <a:alpha val="70000"/>
              </a:srgbClr>
            </a:outerShdw>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TotalTime>
  <Words>307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Coming Soon!! Heart of Mt. Pleasant by Shem Creek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38</cp:revision>
  <dcterms:created xsi:type="dcterms:W3CDTF">2016-07-16T19:46:25Z</dcterms:created>
  <dcterms:modified xsi:type="dcterms:W3CDTF">2019-12-23T15:56:05Z</dcterms:modified>
</cp:coreProperties>
</file>