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752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5" Type="http://schemas.openxmlformats.org/officeDocument/2006/relationships/hyperlink" Target="mailto:sblackard@carolinaone.com" TargetMode="External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hyperlink" Target="mailto:susanweeksdesign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0886" y="0"/>
            <a:ext cx="7772400" cy="914400"/>
          </a:xfrm>
        </p:spPr>
        <p:txBody>
          <a:bodyPr anchor="ctr">
            <a:no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Coosaw Creek Open Houses</a:t>
            </a:r>
            <a:b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Thursday, June 11th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1:00-2:30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144000" y="7944973"/>
            <a:ext cx="102108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743200" y="8438690"/>
            <a:ext cx="1809750" cy="782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" name="Group 21"/>
          <p:cNvGrpSpPr/>
          <p:nvPr/>
        </p:nvGrpSpPr>
        <p:grpSpPr>
          <a:xfrm>
            <a:off x="157389" y="1109375"/>
            <a:ext cx="7435851" cy="2402321"/>
            <a:chOff x="197003" y="983343"/>
            <a:chExt cx="7435851" cy="240232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093"/>
            <a:stretch/>
          </p:blipFill>
          <p:spPr>
            <a:xfrm>
              <a:off x="197003" y="983343"/>
              <a:ext cx="3602736" cy="240232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29373" y="983343"/>
              <a:ext cx="3603481" cy="240232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grpSp>
        <p:nvGrpSpPr>
          <p:cNvPr id="36" name="Group 35"/>
          <p:cNvGrpSpPr/>
          <p:nvPr/>
        </p:nvGrpSpPr>
        <p:grpSpPr>
          <a:xfrm>
            <a:off x="-10886" y="3706671"/>
            <a:ext cx="7772400" cy="1077218"/>
            <a:chOff x="-10886" y="3480137"/>
            <a:chExt cx="7772400" cy="1077218"/>
          </a:xfrm>
        </p:grpSpPr>
        <p:sp>
          <p:nvSpPr>
            <p:cNvPr id="5" name="Rectangle 4"/>
            <p:cNvSpPr/>
            <p:nvPr/>
          </p:nvSpPr>
          <p:spPr>
            <a:xfrm>
              <a:off x="-10886" y="3480137"/>
              <a:ext cx="3860800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4209 Buck Creek Court</a:t>
              </a:r>
              <a:endParaRPr lang="en-US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endParaRPr>
            </a:p>
            <a:p>
              <a:pPr algn="ctr"/>
              <a:r>
                <a:rPr lang="en-US" sz="1600" dirty="0">
                  <a:solidFill>
                    <a:schemeClr val="tx2">
                      <a:lumMod val="50000"/>
                    </a:schemeClr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Georgia" panose="02040502050405020303" pitchFamily="18" charset="0"/>
                </a:rPr>
                <a:t>MLS# 15009349</a:t>
              </a:r>
            </a:p>
            <a:p>
              <a:pPr algn="ctr"/>
              <a:r>
                <a:rPr lang="en-US" sz="1600" dirty="0">
                  <a:solidFill>
                    <a:schemeClr val="tx2">
                      <a:lumMod val="50000"/>
                    </a:schemeClr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Georgia" panose="02040502050405020303" pitchFamily="18" charset="0"/>
                </a:rPr>
                <a:t>$</a:t>
              </a:r>
              <a:r>
                <a:rPr lang="en-US" sz="1600" dirty="0" smtClean="0">
                  <a:solidFill>
                    <a:schemeClr val="tx2">
                      <a:lumMod val="50000"/>
                    </a:schemeClr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Georgia" panose="02040502050405020303" pitchFamily="18" charset="0"/>
                </a:rPr>
                <a:t>689,000</a:t>
              </a:r>
            </a:p>
            <a:p>
              <a:pPr algn="ctr"/>
              <a:r>
                <a:rPr lang="en-US" sz="1200" i="1" dirty="0" smtClean="0">
                  <a:solidFill>
                    <a:schemeClr val="tx2"/>
                  </a:solidFill>
                  <a:latin typeface="Georgia" panose="02040502050405020303" pitchFamily="18" charset="0"/>
                </a:rPr>
                <a:t>4,250 Sq</a:t>
              </a:r>
              <a:r>
                <a:rPr lang="en-US" sz="1200" i="1" dirty="0">
                  <a:solidFill>
                    <a:schemeClr val="tx2"/>
                  </a:solidFill>
                  <a:latin typeface="Georgia" panose="02040502050405020303" pitchFamily="18" charset="0"/>
                </a:rPr>
                <a:t>. Ft | </a:t>
              </a:r>
              <a:r>
                <a:rPr lang="en-US" sz="1200" i="1" dirty="0" smtClean="0">
                  <a:solidFill>
                    <a:schemeClr val="tx2"/>
                  </a:solidFill>
                  <a:latin typeface="Georgia" panose="02040502050405020303" pitchFamily="18" charset="0"/>
                </a:rPr>
                <a:t>5 </a:t>
              </a:r>
              <a:r>
                <a:rPr lang="en-US" sz="1200" i="1" dirty="0">
                  <a:solidFill>
                    <a:schemeClr val="tx2"/>
                  </a:solidFill>
                  <a:latin typeface="Georgia" panose="02040502050405020303" pitchFamily="18" charset="0"/>
                </a:rPr>
                <a:t>BR | </a:t>
              </a:r>
              <a:r>
                <a:rPr lang="en-US" sz="1200" i="1" dirty="0" smtClean="0">
                  <a:solidFill>
                    <a:schemeClr val="tx2"/>
                  </a:solidFill>
                  <a:latin typeface="Georgia" panose="02040502050405020303" pitchFamily="18" charset="0"/>
                </a:rPr>
                <a:t>4 ½ BA</a:t>
              </a:r>
              <a:endParaRPr lang="en-US" sz="1200" i="1" dirty="0">
                <a:solidFill>
                  <a:schemeClr val="tx2"/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900714" y="3480137"/>
              <a:ext cx="3860800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4219 </a:t>
              </a:r>
              <a:r>
                <a:rPr lang="en-US" b="1" dirty="0" err="1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Sawgrass</a:t>
              </a:r>
              <a:r>
                <a:rPr lang="en-US" b="1" dirty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 Drive</a:t>
              </a:r>
            </a:p>
            <a:p>
              <a:pPr algn="ctr"/>
              <a:r>
                <a:rPr lang="en-US" sz="1600" dirty="0">
                  <a:solidFill>
                    <a:schemeClr val="tx2">
                      <a:lumMod val="50000"/>
                    </a:schemeClr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Georgia" panose="02040502050405020303" pitchFamily="18" charset="0"/>
                </a:rPr>
                <a:t>MLS# 15006100</a:t>
              </a:r>
            </a:p>
            <a:p>
              <a:pPr algn="ctr"/>
              <a:r>
                <a:rPr lang="en-US" sz="1600" dirty="0">
                  <a:solidFill>
                    <a:schemeClr val="tx2">
                      <a:lumMod val="50000"/>
                    </a:schemeClr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Georgia" panose="02040502050405020303" pitchFamily="18" charset="0"/>
                </a:rPr>
                <a:t>$</a:t>
              </a:r>
              <a:r>
                <a:rPr lang="en-US" sz="1600" dirty="0" smtClean="0">
                  <a:solidFill>
                    <a:schemeClr val="tx2">
                      <a:lumMod val="50000"/>
                    </a:schemeClr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Georgia" panose="02040502050405020303" pitchFamily="18" charset="0"/>
                </a:rPr>
                <a:t>667,500</a:t>
              </a:r>
            </a:p>
            <a:p>
              <a:pPr algn="ctr"/>
              <a:r>
                <a:rPr lang="en-US" sz="1200" i="1" dirty="0" smtClean="0">
                  <a:solidFill>
                    <a:schemeClr val="tx2"/>
                  </a:solidFill>
                  <a:latin typeface="Georgia" panose="02040502050405020303" pitchFamily="18" charset="0"/>
                </a:rPr>
                <a:t>4,530 </a:t>
              </a:r>
              <a:r>
                <a:rPr lang="en-US" sz="1200" i="1" dirty="0">
                  <a:solidFill>
                    <a:schemeClr val="tx2"/>
                  </a:solidFill>
                  <a:latin typeface="Georgia" panose="02040502050405020303" pitchFamily="18" charset="0"/>
                </a:rPr>
                <a:t>Sq. </a:t>
              </a:r>
              <a:r>
                <a:rPr lang="en-US" sz="1200" i="1" dirty="0" smtClean="0">
                  <a:solidFill>
                    <a:schemeClr val="tx2"/>
                  </a:solidFill>
                  <a:latin typeface="Georgia" panose="02040502050405020303" pitchFamily="18" charset="0"/>
                </a:rPr>
                <a:t>Ft | 4 BR | 3 BA | 2 </a:t>
              </a:r>
              <a:r>
                <a:rPr lang="en-US" sz="1200" i="1" dirty="0">
                  <a:solidFill>
                    <a:schemeClr val="tx2"/>
                  </a:solidFill>
                  <a:latin typeface="Georgia" panose="02040502050405020303" pitchFamily="18" charset="0"/>
                </a:rPr>
                <a:t>Half Baths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51477" y="7069157"/>
            <a:ext cx="7447675" cy="1115568"/>
            <a:chOff x="197003" y="6733032"/>
            <a:chExt cx="7447675" cy="1115568"/>
          </a:xfrm>
        </p:grpSpPr>
        <p:pic>
          <p:nvPicPr>
            <p:cNvPr id="28" name="Picture 27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1111"/>
            <a:stretch/>
          </p:blipFill>
          <p:spPr>
            <a:xfrm>
              <a:off x="2121777" y="6733032"/>
              <a:ext cx="1673352" cy="111556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1111"/>
            <a:stretch/>
          </p:blipFill>
          <p:spPr>
            <a:xfrm>
              <a:off x="197003" y="6733032"/>
              <a:ext cx="1673352" cy="111556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6551" y="6733032"/>
              <a:ext cx="1673352" cy="111556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1326" y="6733032"/>
              <a:ext cx="1673352" cy="111556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grpSp>
        <p:nvGrpSpPr>
          <p:cNvPr id="17" name="Group 16"/>
          <p:cNvGrpSpPr/>
          <p:nvPr/>
        </p:nvGrpSpPr>
        <p:grpSpPr>
          <a:xfrm>
            <a:off x="151477" y="5758614"/>
            <a:ext cx="7447675" cy="1115568"/>
            <a:chOff x="197003" y="5257800"/>
            <a:chExt cx="7447675" cy="1115568"/>
          </a:xfrm>
        </p:grpSpPr>
        <p:pic>
          <p:nvPicPr>
            <p:cNvPr id="26" name="Picture 25"/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111"/>
            <a:stretch/>
          </p:blipFill>
          <p:spPr>
            <a:xfrm>
              <a:off x="2121777" y="5257800"/>
              <a:ext cx="1673352" cy="111556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111"/>
            <a:stretch/>
          </p:blipFill>
          <p:spPr>
            <a:xfrm>
              <a:off x="197003" y="5257800"/>
              <a:ext cx="1673352" cy="111556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6551" y="5257800"/>
              <a:ext cx="1673352" cy="111556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1326" y="5257800"/>
              <a:ext cx="1673352" cy="111556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15" name="Rectangle 14"/>
          <p:cNvSpPr/>
          <p:nvPr/>
        </p:nvSpPr>
        <p:spPr>
          <a:xfrm>
            <a:off x="59123" y="4794198"/>
            <a:ext cx="76323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solidFill>
                  <a:schemeClr val="tx2"/>
                </a:solidFill>
                <a:latin typeface="Georgia" panose="02040502050405020303" pitchFamily="18" charset="0"/>
              </a:rPr>
              <a:t>Come see two lovely homes in Coosaw Creek Country Club!</a:t>
            </a:r>
            <a:endParaRPr lang="en-US" sz="1800" b="1" i="1" dirty="0">
              <a:solidFill>
                <a:schemeClr val="tx2"/>
              </a:solidFill>
            </a:endParaRPr>
          </a:p>
          <a:p>
            <a:pPr algn="ctr"/>
            <a:r>
              <a:rPr lang="en-US" sz="1800" b="1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~~ $</a:t>
            </a:r>
            <a:r>
              <a:rPr lang="en-US" sz="1800" b="1" i="1" dirty="0">
                <a:solidFill>
                  <a:schemeClr val="tx2"/>
                </a:solidFill>
                <a:latin typeface="Georgia" panose="02040502050405020303" pitchFamily="18" charset="0"/>
              </a:rPr>
              <a:t>150 Gift card drawing if you register at both </a:t>
            </a:r>
            <a:r>
              <a:rPr lang="en-US" sz="1800" b="1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homes</a:t>
            </a:r>
            <a:r>
              <a:rPr lang="en-US" sz="1800" b="1" i="1" dirty="0">
                <a:solidFill>
                  <a:schemeClr val="tx2"/>
                </a:solidFill>
                <a:latin typeface="Georgia" panose="02040502050405020303" pitchFamily="18" charset="0"/>
              </a:rPr>
              <a:t> </a:t>
            </a:r>
            <a:r>
              <a:rPr lang="en-US" sz="1800" b="1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~~</a:t>
            </a:r>
            <a:endParaRPr lang="en-US" sz="1800" b="1" i="1" dirty="0">
              <a:solidFill>
                <a:schemeClr val="tx2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151477" y="8379698"/>
            <a:ext cx="7447675" cy="1678702"/>
            <a:chOff x="197003" y="8379698"/>
            <a:chExt cx="7447675" cy="1678702"/>
          </a:xfrm>
        </p:grpSpPr>
        <p:sp>
          <p:nvSpPr>
            <p:cNvPr id="13" name="Rectangle 12"/>
            <p:cNvSpPr/>
            <p:nvPr/>
          </p:nvSpPr>
          <p:spPr>
            <a:xfrm>
              <a:off x="197003" y="8380849"/>
              <a:ext cx="3598126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 smtClean="0">
                  <a:latin typeface="Georgia" panose="02040502050405020303" pitchFamily="18" charset="0"/>
                </a:rPr>
                <a:t>Susan Weeks</a:t>
              </a:r>
            </a:p>
            <a:p>
              <a:pPr algn="ctr"/>
              <a:r>
                <a:rPr lang="en-US" sz="1400" b="1" dirty="0" smtClean="0">
                  <a:latin typeface="Georgia" panose="02040502050405020303" pitchFamily="18" charset="0"/>
                </a:rPr>
                <a:t/>
              </a:r>
              <a:br>
                <a:rPr lang="en-US" sz="1400" b="1" dirty="0" smtClean="0">
                  <a:latin typeface="Georgia" panose="02040502050405020303" pitchFamily="18" charset="0"/>
                </a:rPr>
              </a:br>
              <a:r>
                <a:rPr lang="en-US" sz="1400" dirty="0" smtClean="0">
                  <a:latin typeface="Georgia" panose="02040502050405020303" pitchFamily="18" charset="0"/>
                </a:rPr>
                <a:t>(843</a:t>
              </a:r>
              <a:r>
                <a:rPr lang="en-US" sz="1400" dirty="0">
                  <a:latin typeface="Georgia" panose="02040502050405020303" pitchFamily="18" charset="0"/>
                </a:rPr>
                <a:t>) </a:t>
              </a:r>
              <a:r>
                <a:rPr lang="en-US" sz="1400" dirty="0" smtClean="0">
                  <a:latin typeface="Georgia" panose="02040502050405020303" pitchFamily="18" charset="0"/>
                </a:rPr>
                <a:t>813-0495</a:t>
              </a:r>
            </a:p>
            <a:p>
              <a:pPr algn="ctr"/>
              <a:r>
                <a:rPr lang="en-US" sz="1400" dirty="0" smtClean="0">
                  <a:latin typeface="Georgia" panose="02040502050405020303" pitchFamily="18" charset="0"/>
                  <a:hlinkClick r:id="rId14"/>
                </a:rPr>
                <a:t>susanweeksdesign@gmail.com</a:t>
              </a:r>
              <a:r>
                <a:rPr lang="en-US" sz="1400" dirty="0" smtClean="0">
                  <a:latin typeface="Georgia" panose="02040502050405020303" pitchFamily="18" charset="0"/>
                </a:rPr>
                <a:t> </a:t>
              </a:r>
              <a:endParaRPr lang="en-US" sz="1400" dirty="0">
                <a:latin typeface="Georgia" panose="02040502050405020303" pitchFamily="18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97003" y="9504402"/>
              <a:ext cx="359812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000" dirty="0" smtClean="0">
                  <a:latin typeface="Georgia" panose="02040502050405020303" pitchFamily="18" charset="0"/>
                </a:rPr>
                <a:t>AgentOwned </a:t>
              </a:r>
              <a:r>
                <a:rPr lang="en-US" sz="1000" dirty="0">
                  <a:latin typeface="Georgia" panose="02040502050405020303" pitchFamily="18" charset="0"/>
                </a:rPr>
                <a:t>Charleston </a:t>
              </a:r>
              <a:r>
                <a:rPr lang="en-US" sz="1000" dirty="0" smtClean="0">
                  <a:latin typeface="Georgia" panose="02040502050405020303" pitchFamily="18" charset="0"/>
                </a:rPr>
                <a:t>Group</a:t>
              </a:r>
              <a:endParaRPr lang="en-US" sz="1000" dirty="0">
                <a:latin typeface="Georgia" panose="02040502050405020303" pitchFamily="18" charset="0"/>
              </a:endParaRPr>
            </a:p>
            <a:p>
              <a:pPr algn="ctr"/>
              <a:r>
                <a:rPr lang="en-US" sz="1000" dirty="0">
                  <a:latin typeface="Georgia" panose="02040502050405020303" pitchFamily="18" charset="0"/>
                </a:rPr>
                <a:t>902 Savannah </a:t>
              </a:r>
              <a:r>
                <a:rPr lang="en-US" sz="1000" dirty="0" smtClean="0">
                  <a:latin typeface="Georgia" panose="02040502050405020303" pitchFamily="18" charset="0"/>
                </a:rPr>
                <a:t>Hwy </a:t>
              </a:r>
            </a:p>
            <a:p>
              <a:pPr algn="ctr"/>
              <a:r>
                <a:rPr lang="en-US" sz="1000" dirty="0" smtClean="0">
                  <a:latin typeface="Georgia" panose="02040502050405020303" pitchFamily="18" charset="0"/>
                </a:rPr>
                <a:t>Charleston</a:t>
              </a:r>
              <a:r>
                <a:rPr lang="en-US" sz="1000" dirty="0">
                  <a:latin typeface="Georgia" panose="02040502050405020303" pitchFamily="18" charset="0"/>
                </a:rPr>
                <a:t>, SC 29407-7802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046551" y="8379698"/>
              <a:ext cx="3598127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 err="1">
                  <a:latin typeface="Georgia" panose="02040502050405020303" pitchFamily="18" charset="0"/>
                </a:rPr>
                <a:t>Sammye</a:t>
              </a:r>
              <a:r>
                <a:rPr lang="en-US" sz="1400" b="1" dirty="0">
                  <a:latin typeface="Georgia" panose="02040502050405020303" pitchFamily="18" charset="0"/>
                </a:rPr>
                <a:t> </a:t>
              </a:r>
              <a:r>
                <a:rPr lang="en-US" sz="1400" b="1" dirty="0" err="1" smtClean="0">
                  <a:latin typeface="Georgia" panose="02040502050405020303" pitchFamily="18" charset="0"/>
                </a:rPr>
                <a:t>Blackard</a:t>
              </a:r>
              <a:endParaRPr lang="en-US" sz="1400" b="1" dirty="0" smtClean="0">
                <a:latin typeface="Georgia" panose="02040502050405020303" pitchFamily="18" charset="0"/>
              </a:endParaRPr>
            </a:p>
            <a:p>
              <a:pPr algn="ctr"/>
              <a:r>
                <a:rPr lang="en-US" sz="1400" b="1" dirty="0" smtClean="0">
                  <a:latin typeface="Georgia" panose="02040502050405020303" pitchFamily="18" charset="0"/>
                </a:rPr>
                <a:t/>
              </a:r>
              <a:br>
                <a:rPr lang="en-US" sz="1400" b="1" dirty="0" smtClean="0">
                  <a:latin typeface="Georgia" panose="02040502050405020303" pitchFamily="18" charset="0"/>
                </a:rPr>
              </a:br>
              <a:r>
                <a:rPr lang="en-US" sz="1400" dirty="0" smtClean="0">
                  <a:latin typeface="Georgia" panose="02040502050405020303" pitchFamily="18" charset="0"/>
                </a:rPr>
                <a:t>(843</a:t>
              </a:r>
              <a:r>
                <a:rPr lang="en-US" sz="1400" dirty="0">
                  <a:latin typeface="Georgia" panose="02040502050405020303" pitchFamily="18" charset="0"/>
                </a:rPr>
                <a:t>) </a:t>
              </a:r>
              <a:r>
                <a:rPr lang="en-US" sz="1400" dirty="0" smtClean="0">
                  <a:latin typeface="Georgia" panose="02040502050405020303" pitchFamily="18" charset="0"/>
                </a:rPr>
                <a:t>224-8422</a:t>
              </a:r>
              <a:br>
                <a:rPr lang="en-US" sz="1400" dirty="0" smtClean="0">
                  <a:latin typeface="Georgia" panose="02040502050405020303" pitchFamily="18" charset="0"/>
                </a:rPr>
              </a:br>
              <a:r>
                <a:rPr lang="en-US" sz="1400" dirty="0" smtClean="0">
                  <a:latin typeface="Georgia" panose="02040502050405020303" pitchFamily="18" charset="0"/>
                  <a:hlinkClick r:id="rId15"/>
                </a:rPr>
                <a:t>sblackard@carolinaone.com</a:t>
              </a:r>
              <a:r>
                <a:rPr lang="en-US" sz="1400" dirty="0" smtClean="0">
                  <a:latin typeface="Georgia" panose="02040502050405020303" pitchFamily="18" charset="0"/>
                </a:rPr>
                <a:t> </a:t>
              </a:r>
              <a:endParaRPr lang="en-US" sz="1400" dirty="0">
                <a:latin typeface="Georgia" panose="02040502050405020303" pitchFamily="18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046550" y="9503251"/>
              <a:ext cx="3598127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000" dirty="0">
                  <a:latin typeface="Georgia" panose="02040502050405020303" pitchFamily="18" charset="0"/>
                </a:rPr>
                <a:t>Carolina One Real Estate</a:t>
              </a:r>
            </a:p>
            <a:p>
              <a:pPr algn="ctr"/>
              <a:r>
                <a:rPr lang="en-US" sz="1000" dirty="0">
                  <a:latin typeface="Georgia" panose="02040502050405020303" pitchFamily="18" charset="0"/>
                </a:rPr>
                <a:t>900 N Main </a:t>
              </a:r>
              <a:r>
                <a:rPr lang="en-US" sz="1000" dirty="0" smtClean="0">
                  <a:latin typeface="Georgia" panose="02040502050405020303" pitchFamily="18" charset="0"/>
                </a:rPr>
                <a:t>St.</a:t>
              </a:r>
            </a:p>
            <a:p>
              <a:pPr algn="ctr"/>
              <a:r>
                <a:rPr lang="en-US" sz="1000" dirty="0" smtClean="0">
                  <a:latin typeface="Georgia" panose="02040502050405020303" pitchFamily="18" charset="0"/>
                </a:rPr>
                <a:t>Summerville</a:t>
              </a:r>
              <a:r>
                <a:rPr lang="en-US" sz="1000" dirty="0">
                  <a:latin typeface="Georgia" panose="02040502050405020303" pitchFamily="18" charset="0"/>
                </a:rPr>
                <a:t>, SC 29483</a:t>
              </a:r>
            </a:p>
          </p:txBody>
        </p:sp>
      </p:grpSp>
      <p:cxnSp>
        <p:nvCxnSpPr>
          <p:cNvPr id="38" name="Straight Connector 37"/>
          <p:cNvCxnSpPr/>
          <p:nvPr/>
        </p:nvCxnSpPr>
        <p:spPr>
          <a:xfrm>
            <a:off x="3875314" y="5758614"/>
            <a:ext cx="0" cy="24261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51477" y="1109375"/>
            <a:ext cx="359221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$5,000 Agent Bonus!</a:t>
            </a:r>
            <a:endParaRPr lang="en-US" sz="28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102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Coosaw Creek Open Houses Thursday, June 11th 1:00-2:30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atp1313@gmail.com</cp:lastModifiedBy>
  <cp:revision>23</cp:revision>
  <dcterms:created xsi:type="dcterms:W3CDTF">2006-08-16T00:00:00Z</dcterms:created>
  <dcterms:modified xsi:type="dcterms:W3CDTF">2015-06-03T20:39:38Z</dcterms:modified>
</cp:coreProperties>
</file>