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6938" y="1143000"/>
            <a:ext cx="2524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6938" y="1143000"/>
            <a:ext cx="25241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500"/>
            <a:ext cx="3636169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500"/>
            <a:ext cx="3637597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7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2" y="400474"/>
            <a:ext cx="2707482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6" y="400475"/>
            <a:ext cx="4600576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2" y="2104815"/>
            <a:ext cx="2707482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1"/>
            <a:ext cx="77724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The Crescent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Public Open Houses Sunday 1-3</a:t>
            </a:r>
          </a:p>
          <a:p>
            <a:pPr algn="ctr"/>
            <a:endParaRPr lang="en-US" i="1" dirty="0">
              <a:solidFill>
                <a:srgbClr val="C00000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2000" i="1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AGENTS, BRING YOUR CLIENTS!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67664" y="4155415"/>
            <a:ext cx="3323064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3 Cochran Court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19024065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$2,695,000</a:t>
            </a:r>
          </a:p>
          <a:p>
            <a:pPr algn="ctr"/>
            <a:endParaRPr lang="en-US" sz="1200" dirty="0">
              <a:solidFill>
                <a:srgbClr val="C00000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400" b="1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Heather Coleman</a:t>
            </a:r>
          </a:p>
          <a:p>
            <a:pPr algn="ctr"/>
            <a:r>
              <a:rPr lang="en-US" sz="12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(843) 864-9054</a:t>
            </a:r>
          </a:p>
          <a:p>
            <a:pPr algn="ctr"/>
            <a:r>
              <a:rPr lang="en-US" sz="12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heather@heathercolemansc.com</a:t>
            </a:r>
          </a:p>
          <a:p>
            <a:pPr algn="ctr"/>
            <a:r>
              <a:rPr lang="en-US" sz="12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Brand Name Real Estate</a:t>
            </a:r>
            <a:endParaRPr lang="en-US" sz="1000" dirty="0">
              <a:solidFill>
                <a:srgbClr val="C00000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C8067E-4622-4B2C-BA79-1962562A124E}"/>
              </a:ext>
            </a:extLst>
          </p:cNvPr>
          <p:cNvSpPr/>
          <p:nvPr/>
        </p:nvSpPr>
        <p:spPr>
          <a:xfrm>
            <a:off x="538870" y="4155415"/>
            <a:ext cx="3323064" cy="18288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20 Guerard Road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MLS# 19020800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$1,395,000</a:t>
            </a:r>
          </a:p>
          <a:p>
            <a:pPr algn="ctr"/>
            <a:endParaRPr lang="en-US" sz="1200" dirty="0">
              <a:solidFill>
                <a:srgbClr val="C00000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400" b="1" dirty="0" err="1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MaryAnna</a:t>
            </a:r>
            <a:r>
              <a:rPr lang="en-US" sz="1400" b="1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Disher</a:t>
            </a:r>
            <a:endParaRPr lang="en-US" sz="1400" b="1" dirty="0">
              <a:solidFill>
                <a:srgbClr val="C00000"/>
              </a:solidFill>
              <a:latin typeface="Quicksand" panose="02000503000000000000" pitchFamily="2" charset="0"/>
              <a:cs typeface="Levenim MT" panose="020B0604020202020204" pitchFamily="2" charset="-79"/>
            </a:endParaRPr>
          </a:p>
          <a:p>
            <a:pPr algn="ctr"/>
            <a:r>
              <a:rPr lang="en-US" sz="12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(843) 224-3752</a:t>
            </a:r>
          </a:p>
          <a:p>
            <a:pPr algn="ctr"/>
            <a:r>
              <a:rPr lang="en-US" sz="12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mdisher@disherproperties.com</a:t>
            </a:r>
          </a:p>
          <a:p>
            <a:pPr algn="ctr"/>
            <a:r>
              <a:rPr lang="en-US" sz="1200" dirty="0" err="1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Disher</a:t>
            </a:r>
            <a:r>
              <a:rPr lang="en-US" sz="1200" dirty="0">
                <a:solidFill>
                  <a:srgbClr val="C00000"/>
                </a:solidFill>
                <a:latin typeface="Quicksand" panose="02000503000000000000" pitchFamily="2" charset="0"/>
                <a:cs typeface="Levenim MT" panose="020B0604020202020204" pitchFamily="2" charset="-79"/>
              </a:rPr>
              <a:t> Properties Real Estate</a:t>
            </a:r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5" b="5504"/>
          <a:stretch/>
        </p:blipFill>
        <p:spPr bwMode="auto">
          <a:xfrm>
            <a:off x="4367667" y="1752601"/>
            <a:ext cx="3323063" cy="221691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>
            <a:extLst>
              <a:ext uri="{FF2B5EF4-FFF2-40B4-BE49-F238E27FC236}">
                <a16:creationId xmlns:a16="http://schemas.microsoft.com/office/drawing/2014/main" id="{0C2ABC91-BCDC-415C-A062-E9F35B2E0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8871" y="1752601"/>
            <a:ext cx="3323065" cy="221691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>
            <a:extLst>
              <a:ext uri="{FF2B5EF4-FFF2-40B4-BE49-F238E27FC236}">
                <a16:creationId xmlns:a16="http://schemas.microsoft.com/office/drawing/2014/main" id="{7D358AA8-C506-41E7-B742-CA30D6151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8870" y="6248745"/>
            <a:ext cx="1484866" cy="98991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>
            <a:extLst>
              <a:ext uri="{FF2B5EF4-FFF2-40B4-BE49-F238E27FC236}">
                <a16:creationId xmlns:a16="http://schemas.microsoft.com/office/drawing/2014/main" id="{A1B3875A-1E02-4EE4-BC77-361BE262B3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7069" y="6248745"/>
            <a:ext cx="1484866" cy="98991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>
            <a:extLst>
              <a:ext uri="{FF2B5EF4-FFF2-40B4-BE49-F238E27FC236}">
                <a16:creationId xmlns:a16="http://schemas.microsoft.com/office/drawing/2014/main" id="{01800BB2-996C-468D-B2EE-4D3622217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8870" y="7506045"/>
            <a:ext cx="1484866" cy="98991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>
            <a:extLst>
              <a:ext uri="{FF2B5EF4-FFF2-40B4-BE49-F238E27FC236}">
                <a16:creationId xmlns:a16="http://schemas.microsoft.com/office/drawing/2014/main" id="{5CBD30B1-B5A2-4EF2-B112-E6D6C1DA9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7070" y="7506045"/>
            <a:ext cx="1484865" cy="98991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>
            <a:extLst>
              <a:ext uri="{FF2B5EF4-FFF2-40B4-BE49-F238E27FC236}">
                <a16:creationId xmlns:a16="http://schemas.microsoft.com/office/drawing/2014/main" id="{357D2907-6E90-4D6C-8C37-B599737E8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8871" y="8751570"/>
            <a:ext cx="1484865" cy="990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>
            <a:extLst>
              <a:ext uri="{FF2B5EF4-FFF2-40B4-BE49-F238E27FC236}">
                <a16:creationId xmlns:a16="http://schemas.microsoft.com/office/drawing/2014/main" id="{FA0B6C36-042F-4CCE-A56A-F926538B2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7070" y="8751570"/>
            <a:ext cx="1484865" cy="990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>
            <a:extLst>
              <a:ext uri="{FF2B5EF4-FFF2-40B4-BE49-F238E27FC236}">
                <a16:creationId xmlns:a16="http://schemas.microsoft.com/office/drawing/2014/main" id="{F6BB64EB-8C9B-41FA-AFB9-1954D1A80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67665" y="6248400"/>
            <a:ext cx="1488659" cy="990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>
            <a:extLst>
              <a:ext uri="{FF2B5EF4-FFF2-40B4-BE49-F238E27FC236}">
                <a16:creationId xmlns:a16="http://schemas.microsoft.com/office/drawing/2014/main" id="{313A5C9E-391C-455D-8497-29DCADBFA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02070" y="6248400"/>
            <a:ext cx="1488658" cy="990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>
            <a:extLst>
              <a:ext uri="{FF2B5EF4-FFF2-40B4-BE49-F238E27FC236}">
                <a16:creationId xmlns:a16="http://schemas.microsoft.com/office/drawing/2014/main" id="{3F09B80A-401E-406D-B68C-6D0200E29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67665" y="7505700"/>
            <a:ext cx="1488659" cy="990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">
            <a:extLst>
              <a:ext uri="{FF2B5EF4-FFF2-40B4-BE49-F238E27FC236}">
                <a16:creationId xmlns:a16="http://schemas.microsoft.com/office/drawing/2014/main" id="{AAD7B026-9D4C-4198-A560-BADCD755E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02069" y="7505700"/>
            <a:ext cx="1488659" cy="990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>
            <a:extLst>
              <a:ext uri="{FF2B5EF4-FFF2-40B4-BE49-F238E27FC236}">
                <a16:creationId xmlns:a16="http://schemas.microsoft.com/office/drawing/2014/main" id="{F25C1BA1-56AD-457E-9784-4BC97AFF4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67665" y="8751570"/>
            <a:ext cx="1488659" cy="990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8">
            <a:extLst>
              <a:ext uri="{FF2B5EF4-FFF2-40B4-BE49-F238E27FC236}">
                <a16:creationId xmlns:a16="http://schemas.microsoft.com/office/drawing/2014/main" id="{0410A45A-C706-4411-83BB-20C9EBD1D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02069" y="8751570"/>
            <a:ext cx="1488659" cy="990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CC7C8B-5C8C-44FA-B352-FE4E8C9A1964}"/>
              </a:ext>
            </a:extLst>
          </p:cNvPr>
          <p:cNvCxnSpPr/>
          <p:nvPr/>
        </p:nvCxnSpPr>
        <p:spPr>
          <a:xfrm>
            <a:off x="4114800" y="6400800"/>
            <a:ext cx="0" cy="3200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60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Quicksand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2020-01-10T17:41:12Z</dcterms:modified>
</cp:coreProperties>
</file>