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B8A"/>
    <a:srgbClr val="B32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6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6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1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7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814FD4-E137-44E6-9B94-95EDFB614ACB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DDD5656C-A84C-4F9E-97C0-2BA683D84C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ysouthwindhome.com/" TargetMode="External"/><Relationship Id="rId11" Type="http://schemas.openxmlformats.org/officeDocument/2006/relationships/image" Target="../media/image9.jpeg"/><Relationship Id="rId5" Type="http://schemas.openxmlformats.org/officeDocument/2006/relationships/hyperlink" Target="mailto:john@mysouthwindhome.com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105195"/>
            <a:ext cx="6858000" cy="1042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94"/>
            <a:ext cx="6858000" cy="104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1633245"/>
            <a:ext cx="5919216" cy="33291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36180"/>
            <a:ext cx="6858000" cy="2298537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and refreshments will be served.</a:t>
            </a:r>
            <a:b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spc="0" dirty="0" err="1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Crescom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will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drawing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home improvement gift cards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cap="none" spc="0" dirty="0" smtClean="0">
              <a:solidFill>
                <a:srgbClr val="0C4B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 incentives will include stainless steel appliances and two inch blinds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homes. </a:t>
            </a:r>
          </a:p>
          <a:p>
            <a:pPr algn="ctr"/>
            <a:r>
              <a:rPr lang="en-US" u="sng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</a:t>
            </a:r>
            <a:r>
              <a:rPr lang="en-US" u="sng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$1,000 AmEx gift card on standing inventory, must close on or before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30th </a:t>
            </a:r>
            <a:r>
              <a:rPr lang="en-US" cap="none" spc="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incentives to apply.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56" y="-332956"/>
            <a:ext cx="1745335" cy="17453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105195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information, contact </a:t>
            </a:r>
            <a:r>
              <a:rPr lang="it-IT" sz="1400" b="1" dirty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it-IT" sz="1400" b="1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Vance</a:t>
            </a:r>
          </a:p>
          <a:p>
            <a:pPr algn="ctr"/>
            <a:endParaRPr lang="it-IT" sz="1400" b="1" dirty="0" smtClean="0">
              <a:solidFill>
                <a:srgbClr val="0C4B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10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john@mysouthwindhome.com</a:t>
            </a:r>
            <a:r>
              <a:rPr lang="it-IT" sz="110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(843) 708-0584 | </a:t>
            </a:r>
            <a:r>
              <a:rPr lang="it-IT" sz="110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www.mysouthwindhome.com</a:t>
            </a:r>
            <a:r>
              <a:rPr lang="it-IT" sz="1100" dirty="0" smtClean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it-IT" sz="1100" dirty="0" smtClean="0">
              <a:solidFill>
                <a:srgbClr val="0C4B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err="1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Southwind</a:t>
            </a:r>
            <a:r>
              <a:rPr lang="en-US" sz="1000" dirty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Realty | 501 </a:t>
            </a:r>
            <a:r>
              <a:rPr lang="en-US" sz="1000" dirty="0" err="1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Bransom</a:t>
            </a:r>
            <a:r>
              <a:rPr lang="en-US" sz="1000" dirty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Court </a:t>
            </a:r>
            <a:r>
              <a:rPr lang="en-US" sz="1000" dirty="0" err="1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1000" dirty="0">
                <a:solidFill>
                  <a:srgbClr val="0C4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| Mt. Pleasant, SC 29464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9"/>
            <a:ext cx="3511296" cy="1774689"/>
          </a:xfrm>
        </p:spPr>
        <p:txBody>
          <a:bodyPr anchor="t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OPEN HOUSE</a:t>
            </a:r>
            <a:br>
              <a:rPr lang="en-US" sz="1800" b="1" dirty="0" smtClean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Saturday</a:t>
            </a:r>
            <a:r>
              <a:rPr lang="en-US" sz="1800" b="1" dirty="0" smtClean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March 12th </a:t>
            </a:r>
            <a:r>
              <a:rPr lang="en-US" sz="1800" b="1" dirty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from 12-4 </a:t>
            </a:r>
            <a:br>
              <a:rPr lang="en-US" sz="1800" b="1" dirty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1000" b="1" dirty="0" smtClean="0">
                <a:solidFill>
                  <a:srgbClr val="0C4B8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B32C3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B32C3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300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Silver Leaf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Drive</a:t>
            </a:r>
            <a:b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Cypress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Grove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Subdivision</a:t>
            </a:r>
            <a:b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Moncks Corner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2" y="5011075"/>
            <a:ext cx="1320168" cy="825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45" y="5011075"/>
            <a:ext cx="1320168" cy="825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78" y="5011075"/>
            <a:ext cx="1320168" cy="8251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11" y="5011075"/>
            <a:ext cx="1320168" cy="825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45" y="5011075"/>
            <a:ext cx="1320168" cy="8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Hyde Park">
      <a:dk1>
        <a:srgbClr val="724108"/>
      </a:dk1>
      <a:lt1>
        <a:sysClr val="window" lastClr="FFFFFF"/>
      </a:lt1>
      <a:dk2>
        <a:srgbClr val="BD582C"/>
      </a:dk2>
      <a:lt2>
        <a:srgbClr val="CCDDEA"/>
      </a:lt2>
      <a:accent1>
        <a:srgbClr val="724108"/>
      </a:accent1>
      <a:accent2>
        <a:srgbClr val="5E2C16"/>
      </a:accent2>
      <a:accent3>
        <a:srgbClr val="9B8357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39</Words>
  <Application>Microsoft Office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Retrospect</vt:lpstr>
      <vt:lpstr>OPEN HOUSE Saturday, March 12th from 12-4    300 Silver Leaf Drive Cypress Grove Subdivision Moncks Corner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Pre-Construction Invitation  Hyde Park Circle</dc:title>
  <dc:creator>A. Thomas</dc:creator>
  <cp:lastModifiedBy>A. Thomas Price</cp:lastModifiedBy>
  <cp:revision>17</cp:revision>
  <dcterms:created xsi:type="dcterms:W3CDTF">2015-07-01T15:18:43Z</dcterms:created>
  <dcterms:modified xsi:type="dcterms:W3CDTF">2016-03-10T12:58:52Z</dcterms:modified>
</cp:coreProperties>
</file>