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4B8A"/>
    <a:srgbClr val="B32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22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4FD4-E137-44E6-9B94-95EDFB614ACB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656C-A84C-4F9E-97C0-2BA683D84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49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4FD4-E137-44E6-9B94-95EDFB614ACB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656C-A84C-4F9E-97C0-2BA683D84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3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4FD4-E137-44E6-9B94-95EDFB614ACB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656C-A84C-4F9E-97C0-2BA683D84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6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4FD4-E137-44E6-9B94-95EDFB614ACB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656C-A84C-4F9E-97C0-2BA683D84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52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4FD4-E137-44E6-9B94-95EDFB614ACB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656C-A84C-4F9E-97C0-2BA683D84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1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4FD4-E137-44E6-9B94-95EDFB614ACB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656C-A84C-4F9E-97C0-2BA683D84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20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4FD4-E137-44E6-9B94-95EDFB614ACB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656C-A84C-4F9E-97C0-2BA683D84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46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4FD4-E137-44E6-9B94-95EDFB614ACB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656C-A84C-4F9E-97C0-2BA683D84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67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4FD4-E137-44E6-9B94-95EDFB614ACB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656C-A84C-4F9E-97C0-2BA683D84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9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4FD4-E137-44E6-9B94-95EDFB614ACB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656C-A84C-4F9E-97C0-2BA683D84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64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4FD4-E137-44E6-9B94-95EDFB614ACB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656C-A84C-4F9E-97C0-2BA683D84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98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14FD4-E137-44E6-9B94-95EDFB614ACB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5656C-A84C-4F9E-97C0-2BA683D84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0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488" y="727684"/>
            <a:ext cx="3291840" cy="1049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892" y="1746879"/>
            <a:ext cx="3778485" cy="21251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6314" y="2690"/>
            <a:ext cx="5631686" cy="1774689"/>
          </a:xfrm>
        </p:spPr>
        <p:txBody>
          <a:bodyPr anchor="t">
            <a:noAutofit/>
          </a:bodyPr>
          <a:lstStyle/>
          <a:p>
            <a:r>
              <a:rPr lang="en-US" sz="1800" b="1" i="1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Celebrate </a:t>
            </a:r>
            <a:r>
              <a:rPr lang="en-US" sz="1800" b="1" i="1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Cinco de </a:t>
            </a:r>
            <a:r>
              <a:rPr lang="en-US" sz="1800" b="1" i="1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Mayo at </a:t>
            </a:r>
            <a:r>
              <a:rPr lang="en-US" sz="1800" b="1" i="1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Cypress Grove!</a:t>
            </a:r>
            <a:br>
              <a:rPr lang="en-US" sz="1800" b="1" i="1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en-US" sz="18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/>
            </a:r>
            <a:br>
              <a:rPr lang="en-US" sz="18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en-US" sz="1400" b="1" i="1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May </a:t>
            </a:r>
            <a:r>
              <a:rPr lang="en-US" sz="1400" b="1" i="1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5, 2016 from 4:00 - 7:00pm</a:t>
            </a:r>
            <a:r>
              <a:rPr lang="en-US" sz="1800" b="1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rgbClr val="0C4B8A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/>
            </a:r>
            <a:br>
              <a:rPr lang="en-US" sz="1000" b="1" dirty="0">
                <a:solidFill>
                  <a:srgbClr val="0C4B8A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en-US" sz="1000" dirty="0">
                <a:solidFill>
                  <a:srgbClr val="B32C3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/>
            </a:r>
            <a:br>
              <a:rPr lang="en-US" sz="1000" dirty="0">
                <a:solidFill>
                  <a:srgbClr val="B32C3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en-US" sz="1800" dirty="0">
                <a:ln w="3175">
                  <a:solidFill>
                    <a:srgbClr val="00B050"/>
                  </a:solidFill>
                </a:ln>
                <a:solidFill>
                  <a:srgbClr val="92D05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300 Silver Leaf Drive</a:t>
            </a:r>
            <a:br>
              <a:rPr lang="en-US" sz="1800" dirty="0">
                <a:ln w="3175">
                  <a:solidFill>
                    <a:srgbClr val="00B050"/>
                  </a:solidFill>
                </a:ln>
                <a:solidFill>
                  <a:srgbClr val="92D05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ln w="3175">
                  <a:solidFill>
                    <a:srgbClr val="00B050"/>
                  </a:solidFill>
                </a:ln>
                <a:solidFill>
                  <a:srgbClr val="92D05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Moncks Corner, SC 29461</a:t>
            </a:r>
            <a:endParaRPr lang="en-US" sz="1800" b="1" dirty="0">
              <a:ln w="3175">
                <a:solidFill>
                  <a:srgbClr val="00B050"/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4892" y="4045158"/>
            <a:ext cx="3778485" cy="2734106"/>
          </a:xfrm>
          <a:noFill/>
        </p:spPr>
        <p:txBody>
          <a:bodyPr anchor="ctr"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en-US" sz="1600" u="sng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</a:t>
            </a:r>
            <a:r>
              <a:rPr lang="en-US" sz="1600" u="sng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enjoy</a:t>
            </a:r>
            <a:r>
              <a:rPr lang="en-US" sz="1600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600" dirty="0">
              <a:ln w="3175">
                <a:solidFill>
                  <a:srgbClr val="C00000"/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en-US" sz="1600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Catered dinner by Moe's </a:t>
            </a:r>
            <a:r>
              <a:rPr lang="en-US" sz="1600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Southwestern </a:t>
            </a:r>
            <a:r>
              <a:rPr lang="en-US" sz="1600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Grill</a:t>
            </a:r>
            <a:endParaRPr lang="en-US" sz="1600" dirty="0">
              <a:ln w="3175">
                <a:solidFill>
                  <a:srgbClr val="C00000"/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en-US" sz="160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Music </a:t>
            </a:r>
            <a:r>
              <a:rPr lang="en-US" sz="160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Provided</a:t>
            </a:r>
          </a:p>
          <a:p>
            <a:pPr>
              <a:lnSpc>
                <a:spcPct val="170000"/>
              </a:lnSpc>
            </a:pPr>
            <a:r>
              <a:rPr lang="en-US" sz="160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 </a:t>
            </a:r>
            <a:r>
              <a:rPr lang="en-US" sz="1600" cap="none" spc="0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games with chance to win $500.00 Visa Card</a:t>
            </a:r>
            <a:r>
              <a:rPr lang="en-US" sz="1600" cap="none" spc="0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ct val="170000"/>
              </a:lnSpc>
            </a:pPr>
            <a:r>
              <a:rPr lang="en-US" sz="1600" cap="none" spc="0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1600" cap="none" spc="0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100.00 gift cards and other great gift giveaways</a:t>
            </a:r>
            <a:r>
              <a:rPr lang="en-US" sz="1600" cap="none" spc="0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ctr">
              <a:lnSpc>
                <a:spcPct val="170000"/>
              </a:lnSpc>
            </a:pPr>
            <a:endParaRPr lang="en-US" sz="1600" i="1" cap="none" spc="0" dirty="0" smtClean="0">
              <a:ln w="3175">
                <a:solidFill>
                  <a:srgbClr val="C00000"/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70000"/>
              </a:lnSpc>
            </a:pPr>
            <a:r>
              <a:rPr lang="en-US" sz="1600" i="1" cap="none" spc="0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</a:t>
            </a:r>
            <a:r>
              <a:rPr lang="en-US" sz="1600" i="1" cap="none" spc="0" dirty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present to </a:t>
            </a:r>
            <a:r>
              <a:rPr lang="en-US" sz="1600" i="1" cap="none" spc="0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572" y="-144984"/>
            <a:ext cx="1745335" cy="17453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7971845"/>
            <a:ext cx="6858000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RSVP to</a:t>
            </a:r>
          </a:p>
          <a:p>
            <a:pPr algn="ctr"/>
            <a:endParaRPr lang="it-IT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www.mysouthwindhome.com | </a:t>
            </a:r>
            <a:r>
              <a:rPr lang="en-US" sz="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Southwind</a:t>
            </a:r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Realty | 501 </a:t>
            </a:r>
            <a:r>
              <a:rPr lang="en-US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Bransom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Court </a:t>
            </a:r>
            <a:r>
              <a:rPr lang="en-US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400 | Mt. Pleasant, SC 29464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313" y="6946907"/>
            <a:ext cx="1320168" cy="8251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313" y="1746878"/>
            <a:ext cx="1320168" cy="8251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313" y="3046885"/>
            <a:ext cx="1320168" cy="8251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313" y="4346892"/>
            <a:ext cx="1320168" cy="8251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313" y="5646899"/>
            <a:ext cx="1320168" cy="82510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061046" y="6828443"/>
            <a:ext cx="1274708" cy="943569"/>
            <a:chOff x="1663944" y="7024115"/>
            <a:chExt cx="1274708" cy="9435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5622" y="7328198"/>
              <a:ext cx="1231351" cy="639486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663944" y="7024115"/>
              <a:ext cx="127470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Food provided by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720187" y="6821737"/>
            <a:ext cx="1989690" cy="950275"/>
            <a:chOff x="4741056" y="7035009"/>
            <a:chExt cx="1989690" cy="950275"/>
          </a:xfrm>
        </p:grpSpPr>
        <p:grpSp>
          <p:nvGrpSpPr>
            <p:cNvPr id="11" name="Group 10"/>
            <p:cNvGrpSpPr/>
            <p:nvPr/>
          </p:nvGrpSpPr>
          <p:grpSpPr>
            <a:xfrm>
              <a:off x="4741056" y="7339092"/>
              <a:ext cx="1989690" cy="646192"/>
              <a:chOff x="3511296" y="7053921"/>
              <a:chExt cx="2990850" cy="809625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1296" y="7053921"/>
                <a:ext cx="2990850" cy="41910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1296" y="7473021"/>
                <a:ext cx="2990848" cy="390525"/>
              </a:xfrm>
              <a:prstGeom prst="rect">
                <a:avLst/>
              </a:prstGeom>
            </p:spPr>
          </p:pic>
        </p:grpSp>
        <p:sp>
          <p:nvSpPr>
            <p:cNvPr id="19" name="Rectangle 18"/>
            <p:cNvSpPr/>
            <p:nvPr/>
          </p:nvSpPr>
          <p:spPr>
            <a:xfrm>
              <a:off x="5063281" y="7035009"/>
              <a:ext cx="134524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Prizes provided by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171897" y="8117575"/>
            <a:ext cx="3429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Vicki Kramer</a:t>
            </a:r>
          </a:p>
          <a:p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843-270-4828</a:t>
            </a:r>
          </a:p>
          <a:p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vicki@mysouthwindhome.com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343052" y="8117575"/>
            <a:ext cx="3429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it-IT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John Vance</a:t>
            </a:r>
          </a:p>
          <a:p>
            <a:pPr algn="r"/>
            <a:r>
              <a:rPr lang="it-IT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843-819-0039</a:t>
            </a:r>
          </a:p>
          <a:p>
            <a:pPr algn="r"/>
            <a:r>
              <a:rPr lang="it-IT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john@mysouthwindhome.com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68" y="8808489"/>
            <a:ext cx="326922" cy="33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8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79</Words>
  <Application>Microsoft Office PowerPoint</Application>
  <PresentationFormat>Letter Paper (8.5x11 in)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 Theme</vt:lpstr>
      <vt:lpstr>Celebrate Cinco de Mayo at Cypress Grove!  May 5, 2016 from 4:00 - 7:00pm   300 Silver Leaf Drive Moncks Corner, SC 29461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Pre-Construction Invitation  Hyde Park Circle</dc:title>
  <dc:creator>A. Thomas</dc:creator>
  <cp:lastModifiedBy>A. Thomas Price</cp:lastModifiedBy>
  <cp:revision>26</cp:revision>
  <dcterms:created xsi:type="dcterms:W3CDTF">2015-07-01T15:18:43Z</dcterms:created>
  <dcterms:modified xsi:type="dcterms:W3CDTF">2016-04-14T13:58:56Z</dcterms:modified>
</cp:coreProperties>
</file>