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1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1" d="100"/>
          <a:sy n="51" d="100"/>
        </p:scale>
        <p:origin x="2316" y="96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59" y="243839"/>
            <a:ext cx="6583680" cy="8656320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4364" y="1176501"/>
            <a:ext cx="5606415" cy="390144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45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1612" y="5159514"/>
            <a:ext cx="4931921" cy="1850887"/>
          </a:xfrm>
        </p:spPr>
        <p:txBody>
          <a:bodyPr>
            <a:normAutofit/>
          </a:bodyPr>
          <a:lstStyle>
            <a:lvl1pPr marL="0" indent="0" algn="ctr">
              <a:spcBef>
                <a:spcPts val="750"/>
              </a:spcBef>
              <a:buNone/>
              <a:defRPr sz="1350">
                <a:solidFill>
                  <a:srgbClr val="FFFFFF"/>
                </a:solidFill>
              </a:defRPr>
            </a:lvl1pPr>
            <a:lvl2pPr marL="257175" indent="0" algn="ctr">
              <a:buNone/>
              <a:defRPr sz="1350"/>
            </a:lvl2pPr>
            <a:lvl3pPr marL="514350" indent="0" algn="ctr">
              <a:buNone/>
              <a:defRPr sz="1350"/>
            </a:lvl3pPr>
            <a:lvl4pPr marL="771525" indent="0" algn="ctr">
              <a:buNone/>
              <a:defRPr sz="1125"/>
            </a:lvl4pPr>
            <a:lvl5pPr marL="1028700" indent="0" algn="ctr">
              <a:buNone/>
              <a:defRPr sz="1125"/>
            </a:lvl5pPr>
            <a:lvl6pPr marL="1285875" indent="0" algn="ctr">
              <a:buNone/>
              <a:defRPr sz="1125"/>
            </a:lvl6pPr>
            <a:lvl7pPr marL="1543050" indent="0" algn="ctr">
              <a:buNone/>
              <a:defRPr sz="1125"/>
            </a:lvl7pPr>
            <a:lvl8pPr marL="1800225" indent="0" algn="ctr">
              <a:buNone/>
              <a:defRPr sz="1125"/>
            </a:lvl8pPr>
            <a:lvl9pPr marL="2057400" indent="0" algn="ctr">
              <a:buNone/>
              <a:defRPr sz="1125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1112997" y="4978400"/>
            <a:ext cx="462915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328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783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1016000"/>
            <a:ext cx="1307306" cy="721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42938" y="1016000"/>
            <a:ext cx="4179094" cy="72136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785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Bef>
                <a:spcPts val="750"/>
              </a:spcBef>
              <a:defRPr/>
            </a:lvl1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67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2364" y="1564767"/>
            <a:ext cx="5606415" cy="390144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45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1834" y="5539360"/>
            <a:ext cx="4932617" cy="1818408"/>
          </a:xfrm>
        </p:spPr>
        <p:txBody>
          <a:bodyPr anchor="t">
            <a:normAutofit/>
          </a:bodyPr>
          <a:lstStyle>
            <a:lvl1pPr marL="0" indent="0" algn="ctr">
              <a:buNone/>
              <a:defRPr sz="1350">
                <a:solidFill>
                  <a:schemeClr val="accent1"/>
                </a:solidFill>
              </a:defRPr>
            </a:lvl1pPr>
            <a:lvl2pPr marL="257175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1114425" y="5360544"/>
            <a:ext cx="462915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86672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42938" y="2743199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25532" y="2743200"/>
            <a:ext cx="2674620" cy="536448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74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8" y="2668681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2938" y="3628644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526410" y="2665376"/>
            <a:ext cx="2674620" cy="103632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526410" y="3625763"/>
            <a:ext cx="2674620" cy="4511040"/>
          </a:xfrm>
        </p:spPr>
        <p:txBody>
          <a:bodyPr/>
          <a:lstStyle>
            <a:lvl1pPr>
              <a:defRPr sz="1238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5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747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890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96985" y="1463040"/>
            <a:ext cx="3112229" cy="6217920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9014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5967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38" y="1463040"/>
            <a:ext cx="2125980" cy="231648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225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014331" y="1426464"/>
            <a:ext cx="3193277" cy="6193537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1575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2938" y="3779520"/>
            <a:ext cx="2125980" cy="384048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600"/>
              </a:spcBef>
              <a:buNone/>
              <a:defRPr sz="956"/>
            </a:lvl1pPr>
            <a:lvl2pPr marL="257175" indent="0">
              <a:buNone/>
              <a:defRPr sz="675"/>
            </a:lvl2pPr>
            <a:lvl3pPr marL="514350" indent="0">
              <a:buNone/>
              <a:defRPr sz="563"/>
            </a:lvl3pPr>
            <a:lvl4pPr marL="771525" indent="0">
              <a:buNone/>
              <a:defRPr sz="506"/>
            </a:lvl4pPr>
            <a:lvl5pPr marL="1028700" indent="0">
              <a:buNone/>
              <a:defRPr sz="506"/>
            </a:lvl5pPr>
            <a:lvl6pPr marL="1285875" indent="0">
              <a:buNone/>
              <a:defRPr sz="506"/>
            </a:lvl6pPr>
            <a:lvl7pPr marL="1543050" indent="0">
              <a:buNone/>
              <a:defRPr sz="506"/>
            </a:lvl7pPr>
            <a:lvl8pPr marL="1800225" indent="0">
              <a:buNone/>
              <a:defRPr sz="506"/>
            </a:lvl8pPr>
            <a:lvl9pPr marL="2057400" indent="0">
              <a:buNone/>
              <a:defRPr sz="506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9314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7160" y="243840"/>
            <a:ext cx="6583680" cy="8656320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38" y="812800"/>
            <a:ext cx="5554980" cy="18084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2939" y="2743200"/>
            <a:ext cx="5553490" cy="538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35" y="8298440"/>
            <a:ext cx="131010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50">
                <a:solidFill>
                  <a:schemeClr val="accent1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21396" y="8298440"/>
            <a:ext cx="2653748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75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47862" y="8298440"/>
            <a:ext cx="959747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50">
                <a:solidFill>
                  <a:schemeClr val="accent1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370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30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128588" indent="-102870" algn="l" defTabSz="514350" rtl="0" eaLnBrk="1" latinLnBrk="0" hangingPunct="1">
        <a:lnSpc>
          <a:spcPct val="90000"/>
        </a:lnSpc>
        <a:spcBef>
          <a:spcPts val="750"/>
        </a:spcBef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25717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2pPr>
      <a:lvl3pPr marL="41148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565785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690090" indent="-102870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8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6pPr>
      <a:lvl7pPr marL="9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12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275000" indent="-128588" algn="l" defTabSz="514350" rtl="0" eaLnBrk="1" latinLnBrk="0" hangingPunct="1">
        <a:lnSpc>
          <a:spcPct val="90000"/>
        </a:lnSpc>
        <a:spcBef>
          <a:spcPts val="113"/>
        </a:spcBef>
        <a:spcAft>
          <a:spcPts val="225"/>
        </a:spcAft>
        <a:buClr>
          <a:schemeClr val="accent1"/>
        </a:buClr>
        <a:buSzPct val="80000"/>
        <a:buFont typeface="Corbel" pitchFamily="34" charset="0"/>
        <a:buChar char="•"/>
        <a:defRPr sz="105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46845" y="304800"/>
            <a:ext cx="655319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Darrell Creek Agent Open House Tour</a:t>
            </a:r>
          </a:p>
          <a:p>
            <a:pPr algn="ctr"/>
            <a:r>
              <a:rPr lang="en-US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Friday July 8th from 1-4pm</a:t>
            </a:r>
            <a:endParaRPr lang="en-US" sz="2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46845" y="8441114"/>
            <a:ext cx="65531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i="1" dirty="0">
                <a:solidFill>
                  <a:srgbClr val="FFFF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Agents must attend all 6 properties to qualify to win a $150 gift card.</a:t>
            </a:r>
          </a:p>
        </p:txBody>
      </p:sp>
      <p:pic>
        <p:nvPicPr>
          <p:cNvPr id="28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7760" y="5436857"/>
            <a:ext cx="1828800" cy="1024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19"/>
          <p:cNvSpPr/>
          <p:nvPr/>
        </p:nvSpPr>
        <p:spPr>
          <a:xfrm>
            <a:off x="4495736" y="6710332"/>
            <a:ext cx="2212848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3738 Station Point Ct.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15031102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$599,990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Jay Satterfield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Golden Bear Realty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843-224-6380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jays@goldenbearrealty.com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31" name="Picture 8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9044" y="5342369"/>
            <a:ext cx="1828800" cy="12131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Rectangle 22"/>
          <p:cNvSpPr/>
          <p:nvPr/>
        </p:nvSpPr>
        <p:spPr>
          <a:xfrm>
            <a:off x="2316956" y="6710332"/>
            <a:ext cx="2212976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3774 Saint </a:t>
            </a:r>
            <a:r>
              <a:rPr lang="en-US" sz="1050" b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Ellens</a:t>
            </a:r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1050" b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</a:t>
            </a:r>
            <a:endParaRPr lang="en-US" sz="1050" b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16007968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$665,000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Jeff Cook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Jeff Cook Real Estate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843-225-2002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askjeff@jeffcookrealestate.com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7" name="Picture 8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312" y="5339321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/>
          <p:cNvSpPr/>
          <p:nvPr/>
        </p:nvSpPr>
        <p:spPr>
          <a:xfrm>
            <a:off x="149224" y="6710332"/>
            <a:ext cx="2212976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3759 Saint </a:t>
            </a:r>
            <a:r>
              <a:rPr lang="en-US" sz="1050" b="1" dirty="0" err="1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Ellens</a:t>
            </a:r>
            <a:r>
              <a:rPr lang="en-US" sz="105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Drive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16011129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$1,249,000</a:t>
            </a:r>
          </a:p>
          <a:p>
            <a:pPr algn="ctr"/>
            <a:endParaRPr lang="en-US" sz="105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5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de-DE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Todd McKenna</a:t>
            </a:r>
          </a:p>
          <a:p>
            <a:pPr algn="ctr"/>
            <a:r>
              <a:rPr lang="de-DE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Keller Williams Realty</a:t>
            </a:r>
          </a:p>
          <a:p>
            <a:pPr algn="ctr"/>
            <a:r>
              <a:rPr lang="de-DE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843-870-8110</a:t>
            </a:r>
          </a:p>
          <a:p>
            <a:pPr algn="ctr"/>
            <a:r>
              <a:rPr lang="de-DE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todd@toddmckennarealestate.com</a:t>
            </a:r>
            <a:endParaRPr lang="en-US" sz="100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146845" y="1125942"/>
            <a:ext cx="6553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b="1" dirty="0">
                <a:solidFill>
                  <a:schemeClr val="accent6">
                    <a:lumMod val="20000"/>
                    <a:lumOff val="8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$150 Gift Card Raffle!</a:t>
            </a:r>
          </a:p>
        </p:txBody>
      </p:sp>
      <p:sp>
        <p:nvSpPr>
          <p:cNvPr id="19" name="Rectangle 18"/>
          <p:cNvSpPr/>
          <p:nvPr/>
        </p:nvSpPr>
        <p:spPr>
          <a:xfrm>
            <a:off x="149288" y="3250250"/>
            <a:ext cx="2212848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433 Commonwealth Road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16015851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$550,000</a:t>
            </a:r>
          </a:p>
          <a:p>
            <a:pPr algn="ctr"/>
            <a:endParaRPr lang="en-US" sz="110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Cathy Sembower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843-259-1350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csembower@carolinaone.com</a:t>
            </a:r>
          </a:p>
        </p:txBody>
      </p:sp>
      <p:pic>
        <p:nvPicPr>
          <p:cNvPr id="1032" name="Picture 8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41312" y="1760242"/>
            <a:ext cx="18288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687760" y="2058947"/>
            <a:ext cx="1828800" cy="774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4495672" y="3250250"/>
            <a:ext cx="2212976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3618 Coastal Crab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16007661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$1,399,999</a:t>
            </a:r>
          </a:p>
          <a:p>
            <a:pPr algn="ctr"/>
            <a:endParaRPr lang="en-US" sz="110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de-DE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Todd McKenna</a:t>
            </a:r>
          </a:p>
          <a:p>
            <a:pPr algn="ctr"/>
            <a:r>
              <a:rPr lang="de-DE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Keller Williams Realty</a:t>
            </a:r>
          </a:p>
          <a:p>
            <a:pPr algn="ctr"/>
            <a:r>
              <a:rPr lang="de-DE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843-870-8110</a:t>
            </a:r>
          </a:p>
          <a:p>
            <a:pPr algn="ctr"/>
            <a:r>
              <a:rPr lang="de-DE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todd@toddmckennarealestate.com</a:t>
            </a:r>
            <a:endParaRPr lang="en-US" sz="1050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17020" y="3250250"/>
            <a:ext cx="2212848" cy="15087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100" b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445 Commonwealth Road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MLS# 16014155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$569,000</a:t>
            </a:r>
          </a:p>
          <a:p>
            <a:pPr algn="ctr"/>
            <a:endParaRPr lang="en-US" sz="1100" i="1" dirty="0">
              <a:solidFill>
                <a:schemeClr val="bg2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100" i="1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Listed by 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Lauren Courcoux</a:t>
            </a:r>
          </a:p>
          <a:p>
            <a:pPr algn="ctr"/>
            <a:r>
              <a:rPr lang="en-US" sz="110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Estate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843-224-8613</a:t>
            </a:r>
          </a:p>
          <a:p>
            <a:pPr algn="ctr"/>
            <a:r>
              <a:rPr lang="en-US" sz="1050" dirty="0">
                <a:solidFill>
                  <a:schemeClr val="bg2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lauren.courcoux@carolinaone.com</a:t>
            </a:r>
          </a:p>
        </p:txBody>
      </p:sp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509044" y="1836442"/>
            <a:ext cx="1828800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418272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194</TotalTime>
  <Words>142</Words>
  <Application>Microsoft Office PowerPoint</Application>
  <PresentationFormat>On-screen Show (4:3)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Corbel</vt:lpstr>
      <vt:lpstr>Tahoma</vt:lpstr>
      <vt:lpstr>Basis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34</cp:revision>
  <dcterms:created xsi:type="dcterms:W3CDTF">2006-08-16T00:00:00Z</dcterms:created>
  <dcterms:modified xsi:type="dcterms:W3CDTF">2016-07-06T17:22:00Z</dcterms:modified>
</cp:coreProperties>
</file>