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eaydevelopment.com/" TargetMode="External"/><Relationship Id="rId5" Type="http://schemas.openxmlformats.org/officeDocument/2006/relationships/hyperlink" Target="mailto:david@seaydevelopment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Dermatology Practice for Sale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9" y="3621088"/>
            <a:ext cx="7578062" cy="4357271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Undisclosed Address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South Carolina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BUSINESS OPPORTUNITY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Established Dermatology Practice for Sale. Doctor would like to retire, but can stay on board as well. Located close to major highways and in a medical area. Sale of real estate is possible, but not included in the asking price of the practice. Staff in place.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7406"/>
            <a:ext cx="7772400" cy="2835876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668262"/>
              </p:ext>
            </p:extLst>
          </p:nvPr>
        </p:nvGraphicFramePr>
        <p:xfrm>
          <a:off x="96310" y="8247303"/>
          <a:ext cx="4018490" cy="1810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20116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#29923776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Subtypes: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Health and Medical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See Agent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$295,000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Gross Revenue: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Confidential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537442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Industry Segment: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Medical Practices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Reason for Selling: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Possible Retirement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Charleston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Undisclosed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5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138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Dermatology Practice for Sale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37</cp:revision>
  <dcterms:created xsi:type="dcterms:W3CDTF">2006-08-16T00:00:00Z</dcterms:created>
  <dcterms:modified xsi:type="dcterms:W3CDTF">2017-01-07T02:07:52Z</dcterms:modified>
</cp:coreProperties>
</file>